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aWtAiLZ5/GoFHrXl68xpvYlRG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085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453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5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90f6d666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890f6d6664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890f6d6664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10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5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94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90f6d666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2890f6d666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g2890f6d6664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3170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90f6d666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2890f6d6664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g2890f6d6664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4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6" name="Google Shape;43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37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01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07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534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52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2922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78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549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02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95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344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c9271fd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8c9271fd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8c9271fd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9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c9271fd6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c9271fd6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28c9271fd6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266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c9271fd6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8c9271fd6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28c9271fd6d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834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c9271fd6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8c9271fd6d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28c9271fd6d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81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2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491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1419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69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61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51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69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obj">
  <p:cSld name="OBJEC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890f6d6664_3_10"/>
          <p:cNvPicPr preferRelativeResize="0"/>
          <p:nvPr/>
        </p:nvPicPr>
        <p:blipFill rotWithShape="1">
          <a:blip r:embed="rId2">
            <a:alphaModFix/>
          </a:blip>
          <a:srcRect t="18301" r="28339" b="23070"/>
          <a:stretch/>
        </p:blipFill>
        <p:spPr>
          <a:xfrm>
            <a:off x="5488815" y="0"/>
            <a:ext cx="6703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2890f6d6664_3_10"/>
          <p:cNvSpPr txBox="1">
            <a:spLocks noGrp="1"/>
          </p:cNvSpPr>
          <p:nvPr>
            <p:ph type="title"/>
          </p:nvPr>
        </p:nvSpPr>
        <p:spPr>
          <a:xfrm>
            <a:off x="1333499" y="1020445"/>
            <a:ext cx="317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2890f6d6664_3_10"/>
          <p:cNvSpPr txBox="1">
            <a:spLocks noGrp="1"/>
          </p:cNvSpPr>
          <p:nvPr>
            <p:ph type="body" idx="1"/>
          </p:nvPr>
        </p:nvSpPr>
        <p:spPr>
          <a:xfrm>
            <a:off x="1333499" y="2924175"/>
            <a:ext cx="3171900" cy="25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g2890f6d6664_3_10"/>
          <p:cNvSpPr txBox="1">
            <a:spLocks noGrp="1"/>
          </p:cNvSpPr>
          <p:nvPr>
            <p:ph type="dt" idx="10"/>
          </p:nvPr>
        </p:nvSpPr>
        <p:spPr>
          <a:xfrm>
            <a:off x="1333500" y="6356350"/>
            <a:ext cx="98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2890f6d6664_3_10"/>
          <p:cNvSpPr txBox="1">
            <a:spLocks noGrp="1"/>
          </p:cNvSpPr>
          <p:nvPr>
            <p:ph type="ftr" idx="11"/>
          </p:nvPr>
        </p:nvSpPr>
        <p:spPr>
          <a:xfrm>
            <a:off x="2669886" y="6356349"/>
            <a:ext cx="24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890f6d6664_3_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90f6d6664_3_85"/>
          <p:cNvSpPr txBox="1">
            <a:spLocks noGrp="1"/>
          </p:cNvSpPr>
          <p:nvPr>
            <p:ph type="ctrTitle"/>
          </p:nvPr>
        </p:nvSpPr>
        <p:spPr>
          <a:xfrm>
            <a:off x="4267200" y="16157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890f6d6664_3_85"/>
          <p:cNvSpPr txBox="1">
            <a:spLocks noGrp="1"/>
          </p:cNvSpPr>
          <p:nvPr>
            <p:ph type="subTitle" idx="1"/>
          </p:nvPr>
        </p:nvSpPr>
        <p:spPr>
          <a:xfrm>
            <a:off x="4267200" y="3238103"/>
            <a:ext cx="41796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7" name="Google Shape;97;g2890f6d6664_3_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890f6d6664_3_85"/>
          <p:cNvSpPr txBox="1">
            <a:spLocks noGrp="1"/>
          </p:cNvSpPr>
          <p:nvPr>
            <p:ph type="dt" idx="10"/>
          </p:nvPr>
        </p:nvSpPr>
        <p:spPr>
          <a:xfrm>
            <a:off x="4267200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890f6d6664_3_85"/>
          <p:cNvSpPr txBox="1">
            <a:spLocks noGrp="1"/>
          </p:cNvSpPr>
          <p:nvPr>
            <p:ph type="ftr" idx="11"/>
          </p:nvPr>
        </p:nvSpPr>
        <p:spPr>
          <a:xfrm>
            <a:off x="6479721" y="6356350"/>
            <a:ext cx="266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890f6d6664_3_85"/>
          <p:cNvSpPr txBox="1">
            <a:spLocks noGrp="1"/>
          </p:cNvSpPr>
          <p:nvPr>
            <p:ph type="sldNum" idx="12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0f6d6664_3_92"/>
          <p:cNvSpPr/>
          <p:nvPr/>
        </p:nvSpPr>
        <p:spPr>
          <a:xfrm>
            <a:off x="2113884" y="0"/>
            <a:ext cx="10078116" cy="6858000"/>
          </a:xfrm>
          <a:custGeom>
            <a:avLst/>
            <a:gdLst/>
            <a:ahLst/>
            <a:cxnLst/>
            <a:rect l="l" t="t" r="r" b="b"/>
            <a:pathLst>
              <a:path w="10078116" h="6858000" extrusionOk="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890f6d6664_3_92"/>
          <p:cNvSpPr txBox="1">
            <a:spLocks noGrp="1"/>
          </p:cNvSpPr>
          <p:nvPr>
            <p:ph type="title"/>
          </p:nvPr>
        </p:nvSpPr>
        <p:spPr>
          <a:xfrm>
            <a:off x="838200" y="5509419"/>
            <a:ext cx="40821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890f6d6664_3_92"/>
          <p:cNvSpPr txBox="1">
            <a:spLocks noGrp="1"/>
          </p:cNvSpPr>
          <p:nvPr>
            <p:ph type="body" idx="1"/>
          </p:nvPr>
        </p:nvSpPr>
        <p:spPr>
          <a:xfrm>
            <a:off x="148318" y="148113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2890f6d6664_3_92"/>
          <p:cNvSpPr txBox="1">
            <a:spLocks noGrp="1"/>
          </p:cNvSpPr>
          <p:nvPr>
            <p:ph type="body" idx="2"/>
          </p:nvPr>
        </p:nvSpPr>
        <p:spPr>
          <a:xfrm>
            <a:off x="714375" y="2557463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2890f6d6664_3_92"/>
          <p:cNvSpPr txBox="1">
            <a:spLocks noGrp="1"/>
          </p:cNvSpPr>
          <p:nvPr>
            <p:ph type="body" idx="3"/>
          </p:nvPr>
        </p:nvSpPr>
        <p:spPr>
          <a:xfrm>
            <a:off x="1320800" y="3633788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2890f6d6664_3_92"/>
          <p:cNvSpPr txBox="1">
            <a:spLocks noGrp="1"/>
          </p:cNvSpPr>
          <p:nvPr>
            <p:ph type="body" idx="4"/>
          </p:nvPr>
        </p:nvSpPr>
        <p:spPr>
          <a:xfrm>
            <a:off x="1905000" y="4710114"/>
            <a:ext cx="21417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cap="none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2890f6d6664_3_92"/>
          <p:cNvSpPr txBox="1">
            <a:spLocks noGrp="1"/>
          </p:cNvSpPr>
          <p:nvPr>
            <p:ph type="body" idx="5"/>
          </p:nvPr>
        </p:nvSpPr>
        <p:spPr>
          <a:xfrm>
            <a:off x="4401535" y="1594478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2890f6d6664_3_92"/>
          <p:cNvSpPr txBox="1">
            <a:spLocks noGrp="1"/>
          </p:cNvSpPr>
          <p:nvPr>
            <p:ph type="body" idx="6"/>
          </p:nvPr>
        </p:nvSpPr>
        <p:spPr>
          <a:xfrm>
            <a:off x="4986028" y="268256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g2890f6d6664_3_92"/>
          <p:cNvSpPr txBox="1">
            <a:spLocks noGrp="1"/>
          </p:cNvSpPr>
          <p:nvPr>
            <p:ph type="body" idx="7"/>
          </p:nvPr>
        </p:nvSpPr>
        <p:spPr>
          <a:xfrm>
            <a:off x="5576937" y="3755394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2890f6d6664_3_92"/>
          <p:cNvSpPr txBox="1">
            <a:spLocks noGrp="1"/>
          </p:cNvSpPr>
          <p:nvPr>
            <p:ph type="body" idx="8"/>
          </p:nvPr>
        </p:nvSpPr>
        <p:spPr>
          <a:xfrm>
            <a:off x="6175279" y="4824430"/>
            <a:ext cx="5539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2" name="Google Shape;112;g2890f6d6664_3_92"/>
          <p:cNvCxnSpPr/>
          <p:nvPr/>
        </p:nvCxnSpPr>
        <p:spPr>
          <a:xfrm>
            <a:off x="4353515" y="5023933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g2890f6d6664_3_92"/>
          <p:cNvCxnSpPr/>
          <p:nvPr/>
        </p:nvCxnSpPr>
        <p:spPr>
          <a:xfrm>
            <a:off x="3759917" y="3948451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g2890f6d6664_3_92"/>
          <p:cNvCxnSpPr/>
          <p:nvPr/>
        </p:nvCxnSpPr>
        <p:spPr>
          <a:xfrm>
            <a:off x="3173453" y="2872686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5" name="Google Shape;115;g2890f6d6664_3_92"/>
          <p:cNvCxnSpPr/>
          <p:nvPr/>
        </p:nvCxnSpPr>
        <p:spPr>
          <a:xfrm>
            <a:off x="2586263" y="1796083"/>
            <a:ext cx="15132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g2890f6d6664_3_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890f6d6664_3_92"/>
          <p:cNvSpPr txBox="1">
            <a:spLocks noGrp="1"/>
          </p:cNvSpPr>
          <p:nvPr>
            <p:ph type="ftr" idx="11"/>
          </p:nvPr>
        </p:nvSpPr>
        <p:spPr>
          <a:xfrm>
            <a:off x="6155823" y="6356350"/>
            <a:ext cx="1808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890f6d6664_3_92"/>
          <p:cNvSpPr txBox="1">
            <a:spLocks noGrp="1"/>
          </p:cNvSpPr>
          <p:nvPr>
            <p:ph type="sldNum" idx="12"/>
          </p:nvPr>
        </p:nvSpPr>
        <p:spPr>
          <a:xfrm>
            <a:off x="10810874" y="6356350"/>
            <a:ext cx="5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bg>
      <p:bgPr>
        <a:solidFill>
          <a:schemeClr val="accen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90f6d6664_3_110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890f6d6664_3_110"/>
          <p:cNvSpPr txBox="1">
            <a:spLocks noGrp="1"/>
          </p:cNvSpPr>
          <p:nvPr>
            <p:ph type="body" idx="1"/>
          </p:nvPr>
        </p:nvSpPr>
        <p:spPr>
          <a:xfrm>
            <a:off x="1485900" y="2563123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890f6d6664_3_110"/>
          <p:cNvSpPr txBox="1">
            <a:spLocks noGrp="1"/>
          </p:cNvSpPr>
          <p:nvPr>
            <p:ph type="body" idx="2"/>
          </p:nvPr>
        </p:nvSpPr>
        <p:spPr>
          <a:xfrm>
            <a:off x="1485664" y="3070348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2890f6d6664_3_110"/>
          <p:cNvSpPr txBox="1">
            <a:spLocks noGrp="1"/>
          </p:cNvSpPr>
          <p:nvPr>
            <p:ph type="body" idx="3"/>
          </p:nvPr>
        </p:nvSpPr>
        <p:spPr>
          <a:xfrm>
            <a:off x="6673004" y="2563123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g2890f6d6664_3_110"/>
          <p:cNvSpPr txBox="1">
            <a:spLocks noGrp="1"/>
          </p:cNvSpPr>
          <p:nvPr>
            <p:ph type="body" idx="4"/>
          </p:nvPr>
        </p:nvSpPr>
        <p:spPr>
          <a:xfrm>
            <a:off x="6673143" y="3070348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2890f6d6664_3_110"/>
          <p:cNvSpPr txBox="1">
            <a:spLocks noGrp="1"/>
          </p:cNvSpPr>
          <p:nvPr>
            <p:ph type="body" idx="5"/>
          </p:nvPr>
        </p:nvSpPr>
        <p:spPr>
          <a:xfrm>
            <a:off x="1485899" y="4319431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2890f6d6664_3_110"/>
          <p:cNvSpPr txBox="1">
            <a:spLocks noGrp="1"/>
          </p:cNvSpPr>
          <p:nvPr>
            <p:ph type="body" idx="6"/>
          </p:nvPr>
        </p:nvSpPr>
        <p:spPr>
          <a:xfrm>
            <a:off x="1486412" y="4826656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2890f6d6664_3_110"/>
          <p:cNvSpPr txBox="1">
            <a:spLocks noGrp="1"/>
          </p:cNvSpPr>
          <p:nvPr>
            <p:ph type="body" idx="7"/>
          </p:nvPr>
        </p:nvSpPr>
        <p:spPr>
          <a:xfrm>
            <a:off x="6672630" y="4319431"/>
            <a:ext cx="403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2890f6d6664_3_110"/>
          <p:cNvSpPr txBox="1">
            <a:spLocks noGrp="1"/>
          </p:cNvSpPr>
          <p:nvPr>
            <p:ph type="body" idx="8"/>
          </p:nvPr>
        </p:nvSpPr>
        <p:spPr>
          <a:xfrm>
            <a:off x="6673143" y="4826656"/>
            <a:ext cx="40311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g2890f6d6664_3_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890f6d6664_3_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890f6d6664_3_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2" name="Google Shape;132;g2890f6d6664_3_110"/>
          <p:cNvCxnSpPr/>
          <p:nvPr/>
        </p:nvCxnSpPr>
        <p:spPr>
          <a:xfrm>
            <a:off x="8688388" y="0"/>
            <a:ext cx="3503700" cy="235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g2890f6d6664_3_110"/>
          <p:cNvCxnSpPr/>
          <p:nvPr/>
        </p:nvCxnSpPr>
        <p:spPr>
          <a:xfrm>
            <a:off x="9720943" y="0"/>
            <a:ext cx="2471100" cy="269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4" name="Google Shape;134;g2890f6d6664_3_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890f6d6664_3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90f6d6664_3_127"/>
          <p:cNvSpPr txBox="1">
            <a:spLocks noGrp="1"/>
          </p:cNvSpPr>
          <p:nvPr>
            <p:ph type="title"/>
          </p:nvPr>
        </p:nvSpPr>
        <p:spPr>
          <a:xfrm>
            <a:off x="1508760" y="4156405"/>
            <a:ext cx="3139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890f6d6664_3_127"/>
          <p:cNvSpPr txBox="1">
            <a:spLocks noGrp="1"/>
          </p:cNvSpPr>
          <p:nvPr>
            <p:ph type="body" idx="1"/>
          </p:nvPr>
        </p:nvSpPr>
        <p:spPr>
          <a:xfrm>
            <a:off x="5922254" y="153063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2890f6d6664_3_127"/>
          <p:cNvSpPr txBox="1">
            <a:spLocks noGrp="1"/>
          </p:cNvSpPr>
          <p:nvPr>
            <p:ph type="body" idx="2"/>
          </p:nvPr>
        </p:nvSpPr>
        <p:spPr>
          <a:xfrm>
            <a:off x="5921828" y="186006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2890f6d6664_3_127"/>
          <p:cNvSpPr txBox="1">
            <a:spLocks noGrp="1"/>
          </p:cNvSpPr>
          <p:nvPr>
            <p:ph type="body" idx="3"/>
          </p:nvPr>
        </p:nvSpPr>
        <p:spPr>
          <a:xfrm>
            <a:off x="5922254" y="263043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2890f6d6664_3_127"/>
          <p:cNvSpPr txBox="1">
            <a:spLocks noGrp="1"/>
          </p:cNvSpPr>
          <p:nvPr>
            <p:ph type="body" idx="4"/>
          </p:nvPr>
        </p:nvSpPr>
        <p:spPr>
          <a:xfrm>
            <a:off x="5921828" y="295985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g2890f6d6664_3_127"/>
          <p:cNvSpPr txBox="1">
            <a:spLocks noGrp="1"/>
          </p:cNvSpPr>
          <p:nvPr>
            <p:ph type="body" idx="5"/>
          </p:nvPr>
        </p:nvSpPr>
        <p:spPr>
          <a:xfrm>
            <a:off x="5922254" y="373022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g2890f6d6664_3_127"/>
          <p:cNvSpPr txBox="1">
            <a:spLocks noGrp="1"/>
          </p:cNvSpPr>
          <p:nvPr>
            <p:ph type="body" idx="6"/>
          </p:nvPr>
        </p:nvSpPr>
        <p:spPr>
          <a:xfrm>
            <a:off x="5921828" y="405965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2890f6d6664_3_127"/>
          <p:cNvSpPr txBox="1">
            <a:spLocks noGrp="1"/>
          </p:cNvSpPr>
          <p:nvPr>
            <p:ph type="body" idx="7"/>
          </p:nvPr>
        </p:nvSpPr>
        <p:spPr>
          <a:xfrm>
            <a:off x="5920106" y="4830024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2890f6d6664_3_127"/>
          <p:cNvSpPr txBox="1">
            <a:spLocks noGrp="1"/>
          </p:cNvSpPr>
          <p:nvPr>
            <p:ph type="body" idx="8"/>
          </p:nvPr>
        </p:nvSpPr>
        <p:spPr>
          <a:xfrm>
            <a:off x="5919680" y="5159449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890f6d6664_3_127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890f6d6664_3_127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890f6d6664_3_127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49" name="Google Shape;149;g2890f6d6664_3_127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-4696" y="-1"/>
            <a:ext cx="4896738" cy="4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comparison">
  <p:cSld name="Market comparison"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90f6d6664_3_141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890f6d6664_3_141"/>
          <p:cNvSpPr txBox="1">
            <a:spLocks noGrp="1"/>
          </p:cNvSpPr>
          <p:nvPr>
            <p:ph type="body" idx="1"/>
          </p:nvPr>
        </p:nvSpPr>
        <p:spPr>
          <a:xfrm>
            <a:off x="2063855" y="3064615"/>
            <a:ext cx="1241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g2890f6d6664_3_141"/>
          <p:cNvSpPr txBox="1">
            <a:spLocks noGrp="1"/>
          </p:cNvSpPr>
          <p:nvPr>
            <p:ph type="body" idx="2"/>
          </p:nvPr>
        </p:nvSpPr>
        <p:spPr>
          <a:xfrm>
            <a:off x="5475514" y="3064615"/>
            <a:ext cx="1241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g2890f6d6664_3_141"/>
          <p:cNvSpPr txBox="1">
            <a:spLocks noGrp="1"/>
          </p:cNvSpPr>
          <p:nvPr>
            <p:ph type="body" idx="3"/>
          </p:nvPr>
        </p:nvSpPr>
        <p:spPr>
          <a:xfrm>
            <a:off x="8887174" y="3064615"/>
            <a:ext cx="1241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  <a:defRPr sz="4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g2890f6d6664_3_141"/>
          <p:cNvSpPr txBox="1">
            <a:spLocks noGrp="1"/>
          </p:cNvSpPr>
          <p:nvPr>
            <p:ph type="body" idx="4"/>
          </p:nvPr>
        </p:nvSpPr>
        <p:spPr>
          <a:xfrm>
            <a:off x="1129698" y="4824188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2890f6d6664_3_141"/>
          <p:cNvSpPr txBox="1">
            <a:spLocks noGrp="1"/>
          </p:cNvSpPr>
          <p:nvPr>
            <p:ph type="body" idx="5"/>
          </p:nvPr>
        </p:nvSpPr>
        <p:spPr>
          <a:xfrm>
            <a:off x="4526261" y="4824188"/>
            <a:ext cx="31395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2890f6d6664_3_141"/>
          <p:cNvSpPr txBox="1">
            <a:spLocks noGrp="1"/>
          </p:cNvSpPr>
          <p:nvPr>
            <p:ph type="body" idx="6"/>
          </p:nvPr>
        </p:nvSpPr>
        <p:spPr>
          <a:xfrm>
            <a:off x="7938210" y="4824188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g2890f6d6664_3_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5141" y="2358007"/>
            <a:ext cx="2438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890f6d6664_3_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625" y="2531837"/>
            <a:ext cx="21907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890f6d6664_3_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5608" y="2421056"/>
            <a:ext cx="23241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890f6d6664_3_141"/>
          <p:cNvSpPr txBox="1">
            <a:spLocks noGrp="1"/>
          </p:cNvSpPr>
          <p:nvPr>
            <p:ph type="body" idx="7"/>
          </p:nvPr>
        </p:nvSpPr>
        <p:spPr>
          <a:xfrm>
            <a:off x="1129698" y="5280763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g2890f6d6664_3_141"/>
          <p:cNvSpPr txBox="1">
            <a:spLocks noGrp="1"/>
          </p:cNvSpPr>
          <p:nvPr>
            <p:ph type="body" idx="8"/>
          </p:nvPr>
        </p:nvSpPr>
        <p:spPr>
          <a:xfrm>
            <a:off x="4526261" y="5280763"/>
            <a:ext cx="31395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g2890f6d6664_3_141"/>
          <p:cNvSpPr txBox="1">
            <a:spLocks noGrp="1"/>
          </p:cNvSpPr>
          <p:nvPr>
            <p:ph type="body" idx="9"/>
          </p:nvPr>
        </p:nvSpPr>
        <p:spPr>
          <a:xfrm>
            <a:off x="7938210" y="5280763"/>
            <a:ext cx="3124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g2890f6d6664_3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890f6d6664_3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890f6d6664_3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90f6d6664_3_158"/>
          <p:cNvSpPr/>
          <p:nvPr/>
        </p:nvSpPr>
        <p:spPr>
          <a:xfrm>
            <a:off x="0" y="3057683"/>
            <a:ext cx="12192000" cy="201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890f6d6664_3_1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890f6d6664_3_158"/>
          <p:cNvSpPr txBox="1">
            <a:spLocks noGrp="1"/>
          </p:cNvSpPr>
          <p:nvPr>
            <p:ph type="body" idx="1"/>
          </p:nvPr>
        </p:nvSpPr>
        <p:spPr>
          <a:xfrm>
            <a:off x="914399" y="3354712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g2890f6d6664_3_158"/>
          <p:cNvSpPr txBox="1">
            <a:spLocks noGrp="1"/>
          </p:cNvSpPr>
          <p:nvPr>
            <p:ph type="body" idx="2"/>
          </p:nvPr>
        </p:nvSpPr>
        <p:spPr>
          <a:xfrm>
            <a:off x="196596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2890f6d6664_3_158"/>
          <p:cNvSpPr txBox="1">
            <a:spLocks noGrp="1"/>
          </p:cNvSpPr>
          <p:nvPr>
            <p:ph type="body" idx="3"/>
          </p:nvPr>
        </p:nvSpPr>
        <p:spPr>
          <a:xfrm>
            <a:off x="275388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g2890f6d6664_3_158"/>
          <p:cNvSpPr txBox="1">
            <a:spLocks noGrp="1"/>
          </p:cNvSpPr>
          <p:nvPr>
            <p:ph type="body" idx="4"/>
          </p:nvPr>
        </p:nvSpPr>
        <p:spPr>
          <a:xfrm>
            <a:off x="354180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2890f6d6664_3_158"/>
          <p:cNvSpPr txBox="1">
            <a:spLocks noGrp="1"/>
          </p:cNvSpPr>
          <p:nvPr>
            <p:ph type="body" idx="5"/>
          </p:nvPr>
        </p:nvSpPr>
        <p:spPr>
          <a:xfrm>
            <a:off x="432972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g2890f6d6664_3_158"/>
          <p:cNvSpPr txBox="1">
            <a:spLocks noGrp="1"/>
          </p:cNvSpPr>
          <p:nvPr>
            <p:ph type="body" idx="6"/>
          </p:nvPr>
        </p:nvSpPr>
        <p:spPr>
          <a:xfrm>
            <a:off x="914400" y="4292468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2890f6d6664_3_158"/>
          <p:cNvSpPr txBox="1">
            <a:spLocks noGrp="1"/>
          </p:cNvSpPr>
          <p:nvPr>
            <p:ph type="body" idx="7"/>
          </p:nvPr>
        </p:nvSpPr>
        <p:spPr>
          <a:xfrm>
            <a:off x="511764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2890f6d6664_3_158"/>
          <p:cNvSpPr txBox="1">
            <a:spLocks noGrp="1"/>
          </p:cNvSpPr>
          <p:nvPr>
            <p:ph type="body" idx="8"/>
          </p:nvPr>
        </p:nvSpPr>
        <p:spPr>
          <a:xfrm>
            <a:off x="590556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2890f6d6664_3_158"/>
          <p:cNvSpPr txBox="1">
            <a:spLocks noGrp="1"/>
          </p:cNvSpPr>
          <p:nvPr>
            <p:ph type="body" idx="9"/>
          </p:nvPr>
        </p:nvSpPr>
        <p:spPr>
          <a:xfrm>
            <a:off x="669348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g2890f6d6664_3_158"/>
          <p:cNvSpPr txBox="1">
            <a:spLocks noGrp="1"/>
          </p:cNvSpPr>
          <p:nvPr>
            <p:ph type="body" idx="13"/>
          </p:nvPr>
        </p:nvSpPr>
        <p:spPr>
          <a:xfrm>
            <a:off x="905724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2890f6d6664_3_158"/>
          <p:cNvSpPr txBox="1">
            <a:spLocks noGrp="1"/>
          </p:cNvSpPr>
          <p:nvPr>
            <p:ph type="body" idx="14"/>
          </p:nvPr>
        </p:nvSpPr>
        <p:spPr>
          <a:xfrm>
            <a:off x="748140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g2890f6d6664_3_158"/>
          <p:cNvSpPr txBox="1">
            <a:spLocks noGrp="1"/>
          </p:cNvSpPr>
          <p:nvPr>
            <p:ph type="body" idx="15"/>
          </p:nvPr>
        </p:nvSpPr>
        <p:spPr>
          <a:xfrm>
            <a:off x="826932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2890f6d6664_3_158"/>
          <p:cNvSpPr txBox="1">
            <a:spLocks noGrp="1"/>
          </p:cNvSpPr>
          <p:nvPr>
            <p:ph type="body" idx="16"/>
          </p:nvPr>
        </p:nvSpPr>
        <p:spPr>
          <a:xfrm>
            <a:off x="9845160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g2890f6d6664_3_158"/>
          <p:cNvSpPr txBox="1">
            <a:spLocks noGrp="1"/>
          </p:cNvSpPr>
          <p:nvPr>
            <p:ph type="body" idx="17"/>
          </p:nvPr>
        </p:nvSpPr>
        <p:spPr>
          <a:xfrm>
            <a:off x="10633085" y="3502152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g2890f6d6664_3_158"/>
          <p:cNvSpPr txBox="1">
            <a:spLocks noGrp="1"/>
          </p:cNvSpPr>
          <p:nvPr>
            <p:ph type="body" idx="18"/>
          </p:nvPr>
        </p:nvSpPr>
        <p:spPr>
          <a:xfrm>
            <a:off x="1969915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g2890f6d6664_3_158"/>
          <p:cNvSpPr txBox="1">
            <a:spLocks noGrp="1"/>
          </p:cNvSpPr>
          <p:nvPr>
            <p:ph type="body" idx="19"/>
          </p:nvPr>
        </p:nvSpPr>
        <p:spPr>
          <a:xfrm>
            <a:off x="2757602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g2890f6d6664_3_158"/>
          <p:cNvSpPr txBox="1">
            <a:spLocks noGrp="1"/>
          </p:cNvSpPr>
          <p:nvPr>
            <p:ph type="body" idx="20"/>
          </p:nvPr>
        </p:nvSpPr>
        <p:spPr>
          <a:xfrm>
            <a:off x="3545289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g2890f6d6664_3_158"/>
          <p:cNvSpPr txBox="1">
            <a:spLocks noGrp="1"/>
          </p:cNvSpPr>
          <p:nvPr>
            <p:ph type="body" idx="21"/>
          </p:nvPr>
        </p:nvSpPr>
        <p:spPr>
          <a:xfrm>
            <a:off x="4332976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g2890f6d6664_3_158"/>
          <p:cNvSpPr txBox="1">
            <a:spLocks noGrp="1"/>
          </p:cNvSpPr>
          <p:nvPr>
            <p:ph type="body" idx="22"/>
          </p:nvPr>
        </p:nvSpPr>
        <p:spPr>
          <a:xfrm>
            <a:off x="5120663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g2890f6d6664_3_158"/>
          <p:cNvSpPr txBox="1">
            <a:spLocks noGrp="1"/>
          </p:cNvSpPr>
          <p:nvPr>
            <p:ph type="body" idx="23"/>
          </p:nvPr>
        </p:nvSpPr>
        <p:spPr>
          <a:xfrm>
            <a:off x="5908350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g2890f6d6664_3_158"/>
          <p:cNvSpPr txBox="1">
            <a:spLocks noGrp="1"/>
          </p:cNvSpPr>
          <p:nvPr>
            <p:ph type="body" idx="24"/>
          </p:nvPr>
        </p:nvSpPr>
        <p:spPr>
          <a:xfrm>
            <a:off x="6696037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g2890f6d6664_3_158"/>
          <p:cNvSpPr txBox="1">
            <a:spLocks noGrp="1"/>
          </p:cNvSpPr>
          <p:nvPr>
            <p:ph type="body" idx="25"/>
          </p:nvPr>
        </p:nvSpPr>
        <p:spPr>
          <a:xfrm>
            <a:off x="9059098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g2890f6d6664_3_158"/>
          <p:cNvSpPr txBox="1">
            <a:spLocks noGrp="1"/>
          </p:cNvSpPr>
          <p:nvPr>
            <p:ph type="body" idx="26"/>
          </p:nvPr>
        </p:nvSpPr>
        <p:spPr>
          <a:xfrm>
            <a:off x="7483724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2890f6d6664_3_158"/>
          <p:cNvSpPr txBox="1">
            <a:spLocks noGrp="1"/>
          </p:cNvSpPr>
          <p:nvPr>
            <p:ph type="body" idx="27"/>
          </p:nvPr>
        </p:nvSpPr>
        <p:spPr>
          <a:xfrm>
            <a:off x="8271411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g2890f6d6664_3_158"/>
          <p:cNvSpPr txBox="1">
            <a:spLocks noGrp="1"/>
          </p:cNvSpPr>
          <p:nvPr>
            <p:ph type="body" idx="28"/>
          </p:nvPr>
        </p:nvSpPr>
        <p:spPr>
          <a:xfrm>
            <a:off x="9846785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g2890f6d6664_3_158"/>
          <p:cNvSpPr txBox="1">
            <a:spLocks noGrp="1"/>
          </p:cNvSpPr>
          <p:nvPr>
            <p:ph type="body" idx="29"/>
          </p:nvPr>
        </p:nvSpPr>
        <p:spPr>
          <a:xfrm>
            <a:off x="10634472" y="4425696"/>
            <a:ext cx="6402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g2890f6d6664_3_158"/>
          <p:cNvSpPr/>
          <p:nvPr/>
        </p:nvSpPr>
        <p:spPr>
          <a:xfrm>
            <a:off x="929640" y="4034785"/>
            <a:ext cx="10332600" cy="45600"/>
          </a:xfrm>
          <a:prstGeom prst="rect">
            <a:avLst/>
          </a:prstGeom>
          <a:solidFill>
            <a:srgbClr val="E2B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890f6d6664_3_1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2890f6d6664_3_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2890f6d6664_3_1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Art">
  <p:cSld name="Smart Art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90f6d6664_3_191"/>
          <p:cNvSpPr>
            <a:spLocks noGrp="1"/>
          </p:cNvSpPr>
          <p:nvPr>
            <p:ph type="dgm" idx="2"/>
          </p:nvPr>
        </p:nvSpPr>
        <p:spPr>
          <a:xfrm>
            <a:off x="838200" y="2136776"/>
            <a:ext cx="10515600" cy="3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g2890f6d6664_3_1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2890f6d6664_3_1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2890f6d6664_3_1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g2890f6d6664_3_191"/>
          <p:cNvCxnSpPr/>
          <p:nvPr/>
        </p:nvCxnSpPr>
        <p:spPr>
          <a:xfrm rot="10800000" flipH="1">
            <a:off x="0" y="0"/>
            <a:ext cx="2590800" cy="7620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g2890f6d6664_3_191"/>
          <p:cNvCxnSpPr/>
          <p:nvPr/>
        </p:nvCxnSpPr>
        <p:spPr>
          <a:xfrm flipH="1">
            <a:off x="150" y="0"/>
            <a:ext cx="704700" cy="10278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g2890f6d6664_3_1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4 People">
  <p:cSld name="Team Slide 4 People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90f6d6664_3_199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2890f6d6664_3_199"/>
          <p:cNvSpPr>
            <a:spLocks noGrp="1"/>
          </p:cNvSpPr>
          <p:nvPr>
            <p:ph type="pic" idx="2"/>
          </p:nvPr>
        </p:nvSpPr>
        <p:spPr>
          <a:xfrm>
            <a:off x="1487181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1" name="Google Shape;211;g2890f6d6664_3_199"/>
          <p:cNvSpPr>
            <a:spLocks noGrp="1"/>
          </p:cNvSpPr>
          <p:nvPr>
            <p:ph type="pic" idx="3"/>
          </p:nvPr>
        </p:nvSpPr>
        <p:spPr>
          <a:xfrm>
            <a:off x="3836914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g2890f6d6664_3_199"/>
          <p:cNvSpPr>
            <a:spLocks noGrp="1"/>
          </p:cNvSpPr>
          <p:nvPr>
            <p:ph type="pic" idx="4"/>
          </p:nvPr>
        </p:nvSpPr>
        <p:spPr>
          <a:xfrm>
            <a:off x="632757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g2890f6d6664_3_199"/>
          <p:cNvSpPr>
            <a:spLocks noGrp="1"/>
          </p:cNvSpPr>
          <p:nvPr>
            <p:ph type="pic" idx="5"/>
          </p:nvPr>
        </p:nvSpPr>
        <p:spPr>
          <a:xfrm>
            <a:off x="8747458" y="2886074"/>
            <a:ext cx="1845600" cy="1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4" name="Google Shape;214;g2890f6d6664_3_199"/>
          <p:cNvSpPr txBox="1">
            <a:spLocks noGrp="1"/>
          </p:cNvSpPr>
          <p:nvPr>
            <p:ph type="body" idx="1"/>
          </p:nvPr>
        </p:nvSpPr>
        <p:spPr>
          <a:xfrm>
            <a:off x="1343248" y="5084524"/>
            <a:ext cx="2123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g2890f6d6664_3_199"/>
          <p:cNvSpPr txBox="1">
            <a:spLocks noGrp="1"/>
          </p:cNvSpPr>
          <p:nvPr>
            <p:ph type="body" idx="6"/>
          </p:nvPr>
        </p:nvSpPr>
        <p:spPr>
          <a:xfrm>
            <a:off x="3692980" y="5099206"/>
            <a:ext cx="2135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g2890f6d6664_3_199"/>
          <p:cNvSpPr txBox="1">
            <a:spLocks noGrp="1"/>
          </p:cNvSpPr>
          <p:nvPr>
            <p:ph type="body" idx="7"/>
          </p:nvPr>
        </p:nvSpPr>
        <p:spPr>
          <a:xfrm>
            <a:off x="6183644" y="5099206"/>
            <a:ext cx="2123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g2890f6d6664_3_199"/>
          <p:cNvSpPr txBox="1">
            <a:spLocks noGrp="1"/>
          </p:cNvSpPr>
          <p:nvPr>
            <p:ph type="body" idx="8"/>
          </p:nvPr>
        </p:nvSpPr>
        <p:spPr>
          <a:xfrm>
            <a:off x="8603525" y="5084524"/>
            <a:ext cx="2123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g2890f6d6664_3_199"/>
          <p:cNvSpPr txBox="1">
            <a:spLocks noGrp="1"/>
          </p:cNvSpPr>
          <p:nvPr>
            <p:ph type="body" idx="9"/>
          </p:nvPr>
        </p:nvSpPr>
        <p:spPr>
          <a:xfrm>
            <a:off x="1487181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g2890f6d6664_3_199"/>
          <p:cNvSpPr txBox="1">
            <a:spLocks noGrp="1"/>
          </p:cNvSpPr>
          <p:nvPr>
            <p:ph type="body" idx="13"/>
          </p:nvPr>
        </p:nvSpPr>
        <p:spPr>
          <a:xfrm>
            <a:off x="3836913" y="5478796"/>
            <a:ext cx="1855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g2890f6d6664_3_199"/>
          <p:cNvSpPr txBox="1">
            <a:spLocks noGrp="1"/>
          </p:cNvSpPr>
          <p:nvPr>
            <p:ph type="body" idx="14"/>
          </p:nvPr>
        </p:nvSpPr>
        <p:spPr>
          <a:xfrm>
            <a:off x="6327577" y="5478796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1" name="Google Shape;221;g2890f6d6664_3_199"/>
          <p:cNvSpPr txBox="1">
            <a:spLocks noGrp="1"/>
          </p:cNvSpPr>
          <p:nvPr>
            <p:ph type="body" idx="15"/>
          </p:nvPr>
        </p:nvSpPr>
        <p:spPr>
          <a:xfrm>
            <a:off x="8747458" y="5464114"/>
            <a:ext cx="18456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g2890f6d6664_3_1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2890f6d6664_3_1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2890f6d6664_3_1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5" name="Google Shape;225;g2890f6d6664_3_199"/>
          <p:cNvCxnSpPr/>
          <p:nvPr/>
        </p:nvCxnSpPr>
        <p:spPr>
          <a:xfrm rot="10800000">
            <a:off x="7334400" y="0"/>
            <a:ext cx="4857600" cy="762000"/>
          </a:xfrm>
          <a:prstGeom prst="straightConnector1">
            <a:avLst/>
          </a:prstGeom>
          <a:noFill/>
          <a:ln w="9525" cap="flat" cmpd="sng">
            <a:solidFill>
              <a:srgbClr val="C5BEA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" name="Google Shape;226;g2890f6d6664_3_199"/>
          <p:cNvCxnSpPr/>
          <p:nvPr/>
        </p:nvCxnSpPr>
        <p:spPr>
          <a:xfrm>
            <a:off x="11487150" y="0"/>
            <a:ext cx="705000" cy="1724100"/>
          </a:xfrm>
          <a:prstGeom prst="straightConnector1">
            <a:avLst/>
          </a:prstGeom>
          <a:noFill/>
          <a:ln w="9525" cap="flat" cmpd="sng">
            <a:solidFill>
              <a:srgbClr val="C5BEA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8 People">
  <p:cSld name="Team Slide 8 People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0f6d6664_3_218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2890f6d6664_3_218"/>
          <p:cNvSpPr>
            <a:spLocks noGrp="1"/>
          </p:cNvSpPr>
          <p:nvPr>
            <p:ph type="pic" idx="2"/>
          </p:nvPr>
        </p:nvSpPr>
        <p:spPr>
          <a:xfrm>
            <a:off x="1877176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" name="Google Shape;230;g2890f6d6664_3_218"/>
          <p:cNvSpPr>
            <a:spLocks noGrp="1"/>
          </p:cNvSpPr>
          <p:nvPr>
            <p:ph type="pic" idx="3"/>
          </p:nvPr>
        </p:nvSpPr>
        <p:spPr>
          <a:xfrm>
            <a:off x="4226270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1" name="Google Shape;231;g2890f6d6664_3_218"/>
          <p:cNvSpPr>
            <a:spLocks noGrp="1"/>
          </p:cNvSpPr>
          <p:nvPr>
            <p:ph type="pic" idx="4"/>
          </p:nvPr>
        </p:nvSpPr>
        <p:spPr>
          <a:xfrm>
            <a:off x="671693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2" name="Google Shape;232;g2890f6d6664_3_218"/>
          <p:cNvSpPr>
            <a:spLocks noGrp="1"/>
          </p:cNvSpPr>
          <p:nvPr>
            <p:ph type="pic" idx="5"/>
          </p:nvPr>
        </p:nvSpPr>
        <p:spPr>
          <a:xfrm>
            <a:off x="9136814" y="2428875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3" name="Google Shape;233;g2890f6d6664_3_218"/>
          <p:cNvSpPr txBox="1">
            <a:spLocks noGrp="1"/>
          </p:cNvSpPr>
          <p:nvPr>
            <p:ph type="body" idx="1"/>
          </p:nvPr>
        </p:nvSpPr>
        <p:spPr>
          <a:xfrm>
            <a:off x="1500168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4" name="Google Shape;234;g2890f6d6664_3_218"/>
          <p:cNvSpPr txBox="1">
            <a:spLocks noGrp="1"/>
          </p:cNvSpPr>
          <p:nvPr>
            <p:ph type="body" idx="6"/>
          </p:nvPr>
        </p:nvSpPr>
        <p:spPr>
          <a:xfrm>
            <a:off x="1390120" y="3782039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g2890f6d6664_3_218"/>
          <p:cNvSpPr txBox="1">
            <a:spLocks noGrp="1"/>
          </p:cNvSpPr>
          <p:nvPr>
            <p:ph type="body" idx="7"/>
          </p:nvPr>
        </p:nvSpPr>
        <p:spPr>
          <a:xfrm>
            <a:off x="3849262" y="3669060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6" name="Google Shape;236;g2890f6d6664_3_218"/>
          <p:cNvSpPr txBox="1">
            <a:spLocks noGrp="1"/>
          </p:cNvSpPr>
          <p:nvPr>
            <p:ph type="body" idx="8"/>
          </p:nvPr>
        </p:nvSpPr>
        <p:spPr>
          <a:xfrm>
            <a:off x="3739214" y="3796721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g2890f6d6664_3_218"/>
          <p:cNvSpPr txBox="1">
            <a:spLocks noGrp="1"/>
          </p:cNvSpPr>
          <p:nvPr>
            <p:ph type="body" idx="9"/>
          </p:nvPr>
        </p:nvSpPr>
        <p:spPr>
          <a:xfrm>
            <a:off x="6339926" y="3669060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g2890f6d6664_3_218"/>
          <p:cNvSpPr txBox="1">
            <a:spLocks noGrp="1"/>
          </p:cNvSpPr>
          <p:nvPr>
            <p:ph type="body" idx="13"/>
          </p:nvPr>
        </p:nvSpPr>
        <p:spPr>
          <a:xfrm>
            <a:off x="6217963" y="3796721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9" name="Google Shape;239;g2890f6d6664_3_218"/>
          <p:cNvSpPr txBox="1">
            <a:spLocks noGrp="1"/>
          </p:cNvSpPr>
          <p:nvPr>
            <p:ph type="body" idx="14"/>
          </p:nvPr>
        </p:nvSpPr>
        <p:spPr>
          <a:xfrm>
            <a:off x="8759806" y="3654378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g2890f6d6664_3_218"/>
          <p:cNvSpPr txBox="1">
            <a:spLocks noGrp="1"/>
          </p:cNvSpPr>
          <p:nvPr>
            <p:ph type="body" idx="15"/>
          </p:nvPr>
        </p:nvSpPr>
        <p:spPr>
          <a:xfrm>
            <a:off x="8634432" y="3782039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g2890f6d6664_3_218"/>
          <p:cNvSpPr>
            <a:spLocks noGrp="1"/>
          </p:cNvSpPr>
          <p:nvPr>
            <p:ph type="pic" idx="16"/>
          </p:nvPr>
        </p:nvSpPr>
        <p:spPr>
          <a:xfrm>
            <a:off x="1877176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2" name="Google Shape;242;g2890f6d6664_3_218"/>
          <p:cNvSpPr>
            <a:spLocks noGrp="1"/>
          </p:cNvSpPr>
          <p:nvPr>
            <p:ph type="pic" idx="17"/>
          </p:nvPr>
        </p:nvSpPr>
        <p:spPr>
          <a:xfrm>
            <a:off x="4226270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3" name="Google Shape;243;g2890f6d6664_3_218"/>
          <p:cNvSpPr>
            <a:spLocks noGrp="1"/>
          </p:cNvSpPr>
          <p:nvPr>
            <p:ph type="pic" idx="18"/>
          </p:nvPr>
        </p:nvSpPr>
        <p:spPr>
          <a:xfrm>
            <a:off x="671693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4" name="Google Shape;244;g2890f6d6664_3_218"/>
          <p:cNvSpPr>
            <a:spLocks noGrp="1"/>
          </p:cNvSpPr>
          <p:nvPr>
            <p:ph type="pic" idx="19"/>
          </p:nvPr>
        </p:nvSpPr>
        <p:spPr>
          <a:xfrm>
            <a:off x="9136814" y="4287711"/>
            <a:ext cx="1066800" cy="106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45" name="Google Shape;245;g2890f6d6664_3_218"/>
          <p:cNvSpPr txBox="1">
            <a:spLocks noGrp="1"/>
          </p:cNvSpPr>
          <p:nvPr>
            <p:ph type="body" idx="20"/>
          </p:nvPr>
        </p:nvSpPr>
        <p:spPr>
          <a:xfrm>
            <a:off x="1500168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g2890f6d6664_3_218"/>
          <p:cNvSpPr txBox="1">
            <a:spLocks noGrp="1"/>
          </p:cNvSpPr>
          <p:nvPr>
            <p:ph type="body" idx="21"/>
          </p:nvPr>
        </p:nvSpPr>
        <p:spPr>
          <a:xfrm>
            <a:off x="1390120" y="5640875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7" name="Google Shape;247;g2890f6d6664_3_218"/>
          <p:cNvSpPr txBox="1">
            <a:spLocks noGrp="1"/>
          </p:cNvSpPr>
          <p:nvPr>
            <p:ph type="body" idx="22"/>
          </p:nvPr>
        </p:nvSpPr>
        <p:spPr>
          <a:xfrm>
            <a:off x="3849262" y="5527896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8" name="Google Shape;248;g2890f6d6664_3_218"/>
          <p:cNvSpPr txBox="1">
            <a:spLocks noGrp="1"/>
          </p:cNvSpPr>
          <p:nvPr>
            <p:ph type="body" idx="23"/>
          </p:nvPr>
        </p:nvSpPr>
        <p:spPr>
          <a:xfrm>
            <a:off x="3739214" y="5655557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9" name="Google Shape;249;g2890f6d6664_3_218"/>
          <p:cNvSpPr txBox="1">
            <a:spLocks noGrp="1"/>
          </p:cNvSpPr>
          <p:nvPr>
            <p:ph type="body" idx="24"/>
          </p:nvPr>
        </p:nvSpPr>
        <p:spPr>
          <a:xfrm>
            <a:off x="6339926" y="5527896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0" name="Google Shape;250;g2890f6d6664_3_218"/>
          <p:cNvSpPr txBox="1">
            <a:spLocks noGrp="1"/>
          </p:cNvSpPr>
          <p:nvPr>
            <p:ph type="body" idx="25"/>
          </p:nvPr>
        </p:nvSpPr>
        <p:spPr>
          <a:xfrm>
            <a:off x="6229878" y="5655557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1" name="Google Shape;251;g2890f6d6664_3_218"/>
          <p:cNvSpPr txBox="1">
            <a:spLocks noGrp="1"/>
          </p:cNvSpPr>
          <p:nvPr>
            <p:ph type="body" idx="26"/>
          </p:nvPr>
        </p:nvSpPr>
        <p:spPr>
          <a:xfrm>
            <a:off x="8759806" y="5513214"/>
            <a:ext cx="1828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2" name="Google Shape;252;g2890f6d6664_3_218"/>
          <p:cNvSpPr txBox="1">
            <a:spLocks noGrp="1"/>
          </p:cNvSpPr>
          <p:nvPr>
            <p:ph type="body" idx="27"/>
          </p:nvPr>
        </p:nvSpPr>
        <p:spPr>
          <a:xfrm>
            <a:off x="8634432" y="5640875"/>
            <a:ext cx="2057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3" name="Google Shape;253;g2890f6d6664_3_2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g2890f6d6664_3_2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890f6d6664_3_2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6" name="Google Shape;256;g2890f6d6664_3_2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3953"/>
            <a:ext cx="20574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890f6d6664_3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0" y="5180889"/>
            <a:ext cx="11430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 Content">
  <p:cSld name="3  Content"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90f6d6664_3_249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g2890f6d6664_3_249"/>
          <p:cNvSpPr txBox="1">
            <a:spLocks noGrp="1"/>
          </p:cNvSpPr>
          <p:nvPr>
            <p:ph type="body" idx="1"/>
          </p:nvPr>
        </p:nvSpPr>
        <p:spPr>
          <a:xfrm>
            <a:off x="1075447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g2890f6d6664_3_249"/>
          <p:cNvSpPr txBox="1">
            <a:spLocks noGrp="1"/>
          </p:cNvSpPr>
          <p:nvPr>
            <p:ph type="body" idx="2"/>
          </p:nvPr>
        </p:nvSpPr>
        <p:spPr>
          <a:xfrm>
            <a:off x="838200" y="3788813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2" name="Google Shape;262;g2890f6d6664_3_249"/>
          <p:cNvSpPr txBox="1">
            <a:spLocks noGrp="1"/>
          </p:cNvSpPr>
          <p:nvPr>
            <p:ph type="body" idx="3"/>
          </p:nvPr>
        </p:nvSpPr>
        <p:spPr>
          <a:xfrm>
            <a:off x="838200" y="4464810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g2890f6d6664_3_249"/>
          <p:cNvSpPr txBox="1">
            <a:spLocks noGrp="1"/>
          </p:cNvSpPr>
          <p:nvPr>
            <p:ph type="body" idx="4"/>
          </p:nvPr>
        </p:nvSpPr>
        <p:spPr>
          <a:xfrm>
            <a:off x="838200" y="5120722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g2890f6d6664_3_249"/>
          <p:cNvSpPr txBox="1">
            <a:spLocks noGrp="1"/>
          </p:cNvSpPr>
          <p:nvPr>
            <p:ph type="body" idx="5"/>
          </p:nvPr>
        </p:nvSpPr>
        <p:spPr>
          <a:xfrm>
            <a:off x="3805651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g2890f6d6664_3_249"/>
          <p:cNvSpPr txBox="1">
            <a:spLocks noGrp="1"/>
          </p:cNvSpPr>
          <p:nvPr>
            <p:ph type="body" idx="6"/>
          </p:nvPr>
        </p:nvSpPr>
        <p:spPr>
          <a:xfrm>
            <a:off x="3562665" y="3788813"/>
            <a:ext cx="23421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g2890f6d6664_3_249"/>
          <p:cNvSpPr txBox="1">
            <a:spLocks noGrp="1"/>
          </p:cNvSpPr>
          <p:nvPr>
            <p:ph type="body" idx="7"/>
          </p:nvPr>
        </p:nvSpPr>
        <p:spPr>
          <a:xfrm>
            <a:off x="3562665" y="4464810"/>
            <a:ext cx="2342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g2890f6d6664_3_249"/>
          <p:cNvSpPr txBox="1">
            <a:spLocks noGrp="1"/>
          </p:cNvSpPr>
          <p:nvPr>
            <p:ph type="body" idx="8"/>
          </p:nvPr>
        </p:nvSpPr>
        <p:spPr>
          <a:xfrm>
            <a:off x="3562665" y="5120722"/>
            <a:ext cx="23421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g2890f6d6664_3_249"/>
          <p:cNvSpPr txBox="1">
            <a:spLocks noGrp="1"/>
          </p:cNvSpPr>
          <p:nvPr>
            <p:ph type="body" idx="9"/>
          </p:nvPr>
        </p:nvSpPr>
        <p:spPr>
          <a:xfrm>
            <a:off x="6530117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g2890f6d6664_3_249"/>
          <p:cNvSpPr txBox="1">
            <a:spLocks noGrp="1"/>
          </p:cNvSpPr>
          <p:nvPr>
            <p:ph type="body" idx="13"/>
          </p:nvPr>
        </p:nvSpPr>
        <p:spPr>
          <a:xfrm>
            <a:off x="6298609" y="3788813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0" name="Google Shape;270;g2890f6d6664_3_249"/>
          <p:cNvSpPr txBox="1">
            <a:spLocks noGrp="1"/>
          </p:cNvSpPr>
          <p:nvPr>
            <p:ph type="body" idx="14"/>
          </p:nvPr>
        </p:nvSpPr>
        <p:spPr>
          <a:xfrm>
            <a:off x="6298609" y="4464810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g2890f6d6664_3_249"/>
          <p:cNvSpPr txBox="1">
            <a:spLocks noGrp="1"/>
          </p:cNvSpPr>
          <p:nvPr>
            <p:ph type="body" idx="15"/>
          </p:nvPr>
        </p:nvSpPr>
        <p:spPr>
          <a:xfrm>
            <a:off x="6298609" y="5120722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g2890f6d6664_3_249"/>
          <p:cNvSpPr txBox="1">
            <a:spLocks noGrp="1"/>
          </p:cNvSpPr>
          <p:nvPr>
            <p:ph type="body" idx="16"/>
          </p:nvPr>
        </p:nvSpPr>
        <p:spPr>
          <a:xfrm>
            <a:off x="9260321" y="2370670"/>
            <a:ext cx="18561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g2890f6d6664_3_249"/>
          <p:cNvSpPr txBox="1">
            <a:spLocks noGrp="1"/>
          </p:cNvSpPr>
          <p:nvPr>
            <p:ph type="body" idx="17"/>
          </p:nvPr>
        </p:nvSpPr>
        <p:spPr>
          <a:xfrm>
            <a:off x="9023074" y="3788457"/>
            <a:ext cx="2330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g2890f6d6664_3_249"/>
          <p:cNvSpPr txBox="1">
            <a:spLocks noGrp="1"/>
          </p:cNvSpPr>
          <p:nvPr>
            <p:ph type="body" idx="18"/>
          </p:nvPr>
        </p:nvSpPr>
        <p:spPr>
          <a:xfrm>
            <a:off x="9023074" y="4464454"/>
            <a:ext cx="2330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275" name="Google Shape;275;g2890f6d6664_3_249"/>
          <p:cNvCxnSpPr/>
          <p:nvPr/>
        </p:nvCxnSpPr>
        <p:spPr>
          <a:xfrm flipH="1">
            <a:off x="150" y="0"/>
            <a:ext cx="1238100" cy="13281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g2890f6d6664_3_249"/>
          <p:cNvCxnSpPr/>
          <p:nvPr/>
        </p:nvCxnSpPr>
        <p:spPr>
          <a:xfrm flipH="1">
            <a:off x="150" y="0"/>
            <a:ext cx="3790800" cy="8922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g2890f6d6664_3_249"/>
          <p:cNvSpPr txBox="1">
            <a:spLocks noGrp="1"/>
          </p:cNvSpPr>
          <p:nvPr>
            <p:ph type="body" idx="19"/>
          </p:nvPr>
        </p:nvSpPr>
        <p:spPr>
          <a:xfrm>
            <a:off x="9023074" y="5120366"/>
            <a:ext cx="23307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g2890f6d6664_3_2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2890f6d6664_3_2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2890f6d6664_3_2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890f6d6664_3_6"/>
          <p:cNvSpPr txBox="1">
            <a:spLocks noGrp="1"/>
          </p:cNvSpPr>
          <p:nvPr>
            <p:ph type="ctrTitle"/>
          </p:nvPr>
        </p:nvSpPr>
        <p:spPr>
          <a:xfrm>
            <a:off x="6416040" y="4434840"/>
            <a:ext cx="49419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890f6d6664_3_6"/>
          <p:cNvSpPr txBox="1">
            <a:spLocks noGrp="1"/>
          </p:cNvSpPr>
          <p:nvPr>
            <p:ph type="subTitle" idx="1"/>
          </p:nvPr>
        </p:nvSpPr>
        <p:spPr>
          <a:xfrm>
            <a:off x="6416041" y="5586890"/>
            <a:ext cx="49419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g2890f6d6664_3_6"/>
          <p:cNvPicPr preferRelativeResize="0"/>
          <p:nvPr/>
        </p:nvPicPr>
        <p:blipFill rotWithShape="1">
          <a:blip r:embed="rId2">
            <a:alphaModFix/>
          </a:blip>
          <a:srcRect l="9358" t="23650" b="-1"/>
          <a:stretch/>
        </p:blipFill>
        <p:spPr>
          <a:xfrm>
            <a:off x="0" y="0"/>
            <a:ext cx="9488312" cy="505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90f6d6664_3_272"/>
          <p:cNvSpPr txBox="1">
            <a:spLocks noGrp="1"/>
          </p:cNvSpPr>
          <p:nvPr>
            <p:ph type="title"/>
          </p:nvPr>
        </p:nvSpPr>
        <p:spPr>
          <a:xfrm>
            <a:off x="54768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2890f6d6664_3_272"/>
          <p:cNvSpPr txBox="1">
            <a:spLocks noGrp="1"/>
          </p:cNvSpPr>
          <p:nvPr>
            <p:ph type="body" idx="1"/>
          </p:nvPr>
        </p:nvSpPr>
        <p:spPr>
          <a:xfrm>
            <a:off x="5476875" y="3682546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284" name="Google Shape;284;g2890f6d6664_3_272"/>
          <p:cNvCxnSpPr/>
          <p:nvPr/>
        </p:nvCxnSpPr>
        <p:spPr>
          <a:xfrm rot="10800000">
            <a:off x="0" y="876375"/>
            <a:ext cx="4762500" cy="16287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g2890f6d6664_3_272"/>
          <p:cNvCxnSpPr/>
          <p:nvPr/>
        </p:nvCxnSpPr>
        <p:spPr>
          <a:xfrm rot="10800000">
            <a:off x="2638501" y="-37"/>
            <a:ext cx="2124000" cy="51864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g2890f6d6664_3_2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2890f6d6664_3_2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g2890f6d6664_3_2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2890f6d6664_3_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5816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2890f6d6664_3_17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g2890f6d6664_3_17"/>
          <p:cNvCxnSpPr/>
          <p:nvPr/>
        </p:nvCxnSpPr>
        <p:spPr>
          <a:xfrm rot="10800000" flipH="1">
            <a:off x="2209800" y="0"/>
            <a:ext cx="2438400" cy="68580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g2890f6d6664_3_17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2890f6d6664_3_17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g2890f6d6664_3_17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g2890f6d6664_3_17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g2890f6d6664_3_17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g2890f6d6664_3_17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2890f6d6664_3_17"/>
          <p:cNvSpPr txBox="1">
            <a:spLocks noGrp="1"/>
          </p:cNvSpPr>
          <p:nvPr>
            <p:ph type="dt" idx="10"/>
          </p:nvPr>
        </p:nvSpPr>
        <p:spPr>
          <a:xfrm>
            <a:off x="5919680" y="6356350"/>
            <a:ext cx="94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2890f6d6664_3_17"/>
          <p:cNvSpPr txBox="1">
            <a:spLocks noGrp="1"/>
          </p:cNvSpPr>
          <p:nvPr>
            <p:ph type="ftr" idx="11"/>
          </p:nvPr>
        </p:nvSpPr>
        <p:spPr>
          <a:xfrm>
            <a:off x="7161955" y="6356350"/>
            <a:ext cx="324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2890f6d6664_3_17"/>
          <p:cNvSpPr txBox="1">
            <a:spLocks noGrp="1"/>
          </p:cNvSpPr>
          <p:nvPr>
            <p:ph type="sldNum" idx="12"/>
          </p:nvPr>
        </p:nvSpPr>
        <p:spPr>
          <a:xfrm>
            <a:off x="10700656" y="6356350"/>
            <a:ext cx="65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TxTwoObj">
  <p:cSld name="TWO_OBJECTS_WITH_TEXT">
    <p:bg>
      <p:bgPr>
        <a:solidFill>
          <a:schemeClr val="accen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90f6d6664_3_30"/>
          <p:cNvSpPr txBox="1">
            <a:spLocks noGrp="1"/>
          </p:cNvSpPr>
          <p:nvPr>
            <p:ph type="title"/>
          </p:nvPr>
        </p:nvSpPr>
        <p:spPr>
          <a:xfrm>
            <a:off x="2933700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890f6d6664_3_30"/>
          <p:cNvSpPr txBox="1">
            <a:spLocks noGrp="1"/>
          </p:cNvSpPr>
          <p:nvPr>
            <p:ph type="body" idx="1"/>
          </p:nvPr>
        </p:nvSpPr>
        <p:spPr>
          <a:xfrm>
            <a:off x="2933700" y="2776936"/>
            <a:ext cx="3924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g2890f6d6664_3_30"/>
          <p:cNvSpPr txBox="1">
            <a:spLocks noGrp="1"/>
          </p:cNvSpPr>
          <p:nvPr>
            <p:ph type="body" idx="2"/>
          </p:nvPr>
        </p:nvSpPr>
        <p:spPr>
          <a:xfrm>
            <a:off x="2933700" y="3834606"/>
            <a:ext cx="39243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2890f6d6664_3_30"/>
          <p:cNvSpPr txBox="1">
            <a:spLocks noGrp="1"/>
          </p:cNvSpPr>
          <p:nvPr>
            <p:ph type="body" idx="3"/>
          </p:nvPr>
        </p:nvSpPr>
        <p:spPr>
          <a:xfrm>
            <a:off x="7410173" y="2776936"/>
            <a:ext cx="3943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g2890f6d6664_3_30"/>
          <p:cNvSpPr txBox="1">
            <a:spLocks noGrp="1"/>
          </p:cNvSpPr>
          <p:nvPr>
            <p:ph type="body" idx="4"/>
          </p:nvPr>
        </p:nvSpPr>
        <p:spPr>
          <a:xfrm>
            <a:off x="7410173" y="3834606"/>
            <a:ext cx="39435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2890f6d6664_3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2890f6d6664_3_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890f6d6664_3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8" name="Google Shape;48;g2890f6d6664_3_30"/>
          <p:cNvPicPr preferRelativeResize="0"/>
          <p:nvPr/>
        </p:nvPicPr>
        <p:blipFill rotWithShape="1">
          <a:blip r:embed="rId2">
            <a:alphaModFix/>
          </a:blip>
          <a:srcRect l="39434" t="20278" b="22673"/>
          <a:stretch/>
        </p:blipFill>
        <p:spPr>
          <a:xfrm>
            <a:off x="25785" y="0"/>
            <a:ext cx="4368031" cy="391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890f6d6664_3_40"/>
          <p:cNvSpPr txBox="1">
            <a:spLocks noGrp="1"/>
          </p:cNvSpPr>
          <p:nvPr>
            <p:ph type="title"/>
          </p:nvPr>
        </p:nvSpPr>
        <p:spPr>
          <a:xfrm>
            <a:off x="1362075" y="1671639"/>
            <a:ext cx="51117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2890f6d6664_3_40"/>
          <p:cNvSpPr txBox="1">
            <a:spLocks noGrp="1"/>
          </p:cNvSpPr>
          <p:nvPr>
            <p:ph type="body" idx="1"/>
          </p:nvPr>
        </p:nvSpPr>
        <p:spPr>
          <a:xfrm>
            <a:off x="1362075" y="3660774"/>
            <a:ext cx="5111700" cy="1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2" name="Google Shape;52;g2890f6d6664_3_40"/>
          <p:cNvCxnSpPr/>
          <p:nvPr/>
        </p:nvCxnSpPr>
        <p:spPr>
          <a:xfrm>
            <a:off x="9096375" y="1497012"/>
            <a:ext cx="3095700" cy="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53;g2890f6d6664_3_40"/>
          <p:cNvCxnSpPr/>
          <p:nvPr/>
        </p:nvCxnSpPr>
        <p:spPr>
          <a:xfrm flipH="1">
            <a:off x="6953400" y="-25401"/>
            <a:ext cx="3790800" cy="69024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g2890f6d6664_3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890f6d6664_3_40"/>
          <p:cNvSpPr txBox="1">
            <a:spLocks noGrp="1"/>
          </p:cNvSpPr>
          <p:nvPr>
            <p:ph type="ftr" idx="11"/>
          </p:nvPr>
        </p:nvSpPr>
        <p:spPr>
          <a:xfrm>
            <a:off x="5224463" y="6356350"/>
            <a:ext cx="174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890f6d6664_3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90f6d6664_3_48"/>
          <p:cNvSpPr txBox="1">
            <a:spLocks noGrp="1"/>
          </p:cNvSpPr>
          <p:nvPr>
            <p:ph type="ctrTitle"/>
          </p:nvPr>
        </p:nvSpPr>
        <p:spPr>
          <a:xfrm>
            <a:off x="6991350" y="2571235"/>
            <a:ext cx="41796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g2890f6d6664_3_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90f6d6664_3_51"/>
          <p:cNvSpPr txBox="1">
            <a:spLocks noGrp="1"/>
          </p:cNvSpPr>
          <p:nvPr>
            <p:ph type="title"/>
          </p:nvPr>
        </p:nvSpPr>
        <p:spPr>
          <a:xfrm>
            <a:off x="1885156" y="892177"/>
            <a:ext cx="8421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890f6d6664_3_51"/>
          <p:cNvSpPr txBox="1">
            <a:spLocks noGrp="1"/>
          </p:cNvSpPr>
          <p:nvPr>
            <p:ph type="body" idx="1"/>
          </p:nvPr>
        </p:nvSpPr>
        <p:spPr>
          <a:xfrm>
            <a:off x="1243104" y="2776936"/>
            <a:ext cx="2882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g2890f6d6664_3_51"/>
          <p:cNvSpPr txBox="1">
            <a:spLocks noGrp="1"/>
          </p:cNvSpPr>
          <p:nvPr>
            <p:ph type="body" idx="2"/>
          </p:nvPr>
        </p:nvSpPr>
        <p:spPr>
          <a:xfrm>
            <a:off x="1243104" y="3834606"/>
            <a:ext cx="28824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g2890f6d6664_3_51"/>
          <p:cNvSpPr txBox="1">
            <a:spLocks noGrp="1"/>
          </p:cNvSpPr>
          <p:nvPr>
            <p:ph type="body" idx="3"/>
          </p:nvPr>
        </p:nvSpPr>
        <p:spPr>
          <a:xfrm>
            <a:off x="4647665" y="2776936"/>
            <a:ext cx="28968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g2890f6d6664_3_51"/>
          <p:cNvSpPr txBox="1">
            <a:spLocks noGrp="1"/>
          </p:cNvSpPr>
          <p:nvPr>
            <p:ph type="body" idx="4"/>
          </p:nvPr>
        </p:nvSpPr>
        <p:spPr>
          <a:xfrm>
            <a:off x="4647665" y="3834606"/>
            <a:ext cx="28968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g2890f6d6664_3_51"/>
          <p:cNvSpPr txBox="1">
            <a:spLocks noGrp="1"/>
          </p:cNvSpPr>
          <p:nvPr>
            <p:ph type="body" idx="5"/>
          </p:nvPr>
        </p:nvSpPr>
        <p:spPr>
          <a:xfrm>
            <a:off x="8066421" y="2776936"/>
            <a:ext cx="2882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g2890f6d6664_3_51"/>
          <p:cNvSpPr txBox="1">
            <a:spLocks noGrp="1"/>
          </p:cNvSpPr>
          <p:nvPr>
            <p:ph type="body" idx="6"/>
          </p:nvPr>
        </p:nvSpPr>
        <p:spPr>
          <a:xfrm>
            <a:off x="8066421" y="3834606"/>
            <a:ext cx="28824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890f6d6664_3_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2890f6d6664_3_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2890f6d6664_3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1" name="Google Shape;71;g2890f6d6664_3_51"/>
          <p:cNvCxnSpPr/>
          <p:nvPr/>
        </p:nvCxnSpPr>
        <p:spPr>
          <a:xfrm flipH="1">
            <a:off x="150" y="0"/>
            <a:ext cx="1238100" cy="31053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" name="Google Shape;72;g2890f6d6664_3_51"/>
          <p:cNvCxnSpPr/>
          <p:nvPr/>
        </p:nvCxnSpPr>
        <p:spPr>
          <a:xfrm flipH="1">
            <a:off x="76" y="0"/>
            <a:ext cx="2238300" cy="2476500"/>
          </a:xfrm>
          <a:prstGeom prst="straightConnector1">
            <a:avLst/>
          </a:prstGeom>
          <a:noFill/>
          <a:ln w="9525" cap="flat" cmpd="sng">
            <a:solidFill>
              <a:srgbClr val="E2B08C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2890f6d6664_3_64"/>
          <p:cNvPicPr preferRelativeResize="0"/>
          <p:nvPr/>
        </p:nvPicPr>
        <p:blipFill rotWithShape="1">
          <a:blip r:embed="rId2">
            <a:alphaModFix/>
          </a:blip>
          <a:srcRect t="18301" r="41824" b="23070"/>
          <a:stretch/>
        </p:blipFill>
        <p:spPr>
          <a:xfrm flipH="1">
            <a:off x="0" y="0"/>
            <a:ext cx="5441888" cy="6858000"/>
          </a:xfrm>
          <a:custGeom>
            <a:avLst/>
            <a:gdLst/>
            <a:ahLst/>
            <a:cxnLst/>
            <a:rect l="l" t="t" r="r" b="b"/>
            <a:pathLst>
              <a:path w="5441888" h="6858000" extrusionOk="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5" name="Google Shape;75;g2890f6d6664_3_64"/>
          <p:cNvSpPr txBox="1">
            <a:spLocks noGrp="1"/>
          </p:cNvSpPr>
          <p:nvPr>
            <p:ph type="title"/>
          </p:nvPr>
        </p:nvSpPr>
        <p:spPr>
          <a:xfrm>
            <a:off x="5920169" y="1152771"/>
            <a:ext cx="543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890f6d6664_3_64"/>
          <p:cNvSpPr txBox="1">
            <a:spLocks noGrp="1"/>
          </p:cNvSpPr>
          <p:nvPr>
            <p:ph type="body" idx="1"/>
          </p:nvPr>
        </p:nvSpPr>
        <p:spPr>
          <a:xfrm>
            <a:off x="5922254" y="2469515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2890f6d6664_3_64"/>
          <p:cNvSpPr txBox="1">
            <a:spLocks noGrp="1"/>
          </p:cNvSpPr>
          <p:nvPr>
            <p:ph type="body" idx="2"/>
          </p:nvPr>
        </p:nvSpPr>
        <p:spPr>
          <a:xfrm>
            <a:off x="5921828" y="2798940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g2890f6d6664_3_64"/>
          <p:cNvSpPr txBox="1">
            <a:spLocks noGrp="1"/>
          </p:cNvSpPr>
          <p:nvPr>
            <p:ph type="body" idx="3"/>
          </p:nvPr>
        </p:nvSpPr>
        <p:spPr>
          <a:xfrm>
            <a:off x="5922254" y="3569311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2890f6d6664_3_64"/>
          <p:cNvSpPr txBox="1">
            <a:spLocks noGrp="1"/>
          </p:cNvSpPr>
          <p:nvPr>
            <p:ph type="body" idx="4"/>
          </p:nvPr>
        </p:nvSpPr>
        <p:spPr>
          <a:xfrm>
            <a:off x="5921828" y="3898736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g2890f6d6664_3_64"/>
          <p:cNvSpPr txBox="1">
            <a:spLocks noGrp="1"/>
          </p:cNvSpPr>
          <p:nvPr>
            <p:ph type="body" idx="5"/>
          </p:nvPr>
        </p:nvSpPr>
        <p:spPr>
          <a:xfrm>
            <a:off x="5922254" y="4669107"/>
            <a:ext cx="54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2890f6d6664_3_64"/>
          <p:cNvSpPr txBox="1">
            <a:spLocks noGrp="1"/>
          </p:cNvSpPr>
          <p:nvPr>
            <p:ph type="body" idx="6"/>
          </p:nvPr>
        </p:nvSpPr>
        <p:spPr>
          <a:xfrm>
            <a:off x="5921828" y="4998532"/>
            <a:ext cx="54321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g2890f6d6664_3_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890f6d6664_3_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890f6d6664_3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table">
  <p:cSld name="Chart and table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90f6d6664_3_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890f6d6664_3_76"/>
          <p:cNvSpPr txBox="1">
            <a:spLocks noGrp="1"/>
          </p:cNvSpPr>
          <p:nvPr>
            <p:ph type="body" idx="1"/>
          </p:nvPr>
        </p:nvSpPr>
        <p:spPr>
          <a:xfrm>
            <a:off x="748749" y="1361938"/>
            <a:ext cx="6765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2890f6d6664_3_76"/>
          <p:cNvSpPr>
            <a:spLocks noGrp="1"/>
          </p:cNvSpPr>
          <p:nvPr>
            <p:ph type="chart" idx="2"/>
          </p:nvPr>
        </p:nvSpPr>
        <p:spPr>
          <a:xfrm>
            <a:off x="838200" y="2286002"/>
            <a:ext cx="60942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2890f6d6664_3_76"/>
          <p:cNvSpPr txBox="1">
            <a:spLocks noGrp="1"/>
          </p:cNvSpPr>
          <p:nvPr>
            <p:ph type="body" idx="3"/>
          </p:nvPr>
        </p:nvSpPr>
        <p:spPr>
          <a:xfrm>
            <a:off x="7858125" y="2284624"/>
            <a:ext cx="31473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g2890f6d6664_3_76"/>
          <p:cNvSpPr txBox="1">
            <a:spLocks noGrp="1"/>
          </p:cNvSpPr>
          <p:nvPr>
            <p:ph type="body" idx="4"/>
          </p:nvPr>
        </p:nvSpPr>
        <p:spPr>
          <a:xfrm>
            <a:off x="7858125" y="2779713"/>
            <a:ext cx="3147900" cy="30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sz="1100">
                <a:solidFill>
                  <a:srgbClr val="59595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50"/>
              <a:buNone/>
              <a:defRPr sz="1050">
                <a:solidFill>
                  <a:srgbClr val="59595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g2890f6d6664_3_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890f6d6664_3_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2890f6d6664_3_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890f6d6664_3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890f6d6664_3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890f6d6664_3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2890f6d6664_3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2890f6d6664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"/>
          <p:cNvSpPr txBox="1">
            <a:spLocks noGrp="1"/>
          </p:cNvSpPr>
          <p:nvPr>
            <p:ph type="title"/>
          </p:nvPr>
        </p:nvSpPr>
        <p:spPr>
          <a:xfrm>
            <a:off x="669739" y="36315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 sz="3600" b="1" dirty="0"/>
              <a:t>BANKRUPTCY PREVENTION</a:t>
            </a:r>
            <a:br>
              <a:rPr lang="en-IN" sz="3600" b="1" dirty="0"/>
            </a:br>
            <a:r>
              <a:rPr lang="en-IN" sz="3600" b="1" dirty="0"/>
              <a:t> GROUP NO : 4</a:t>
            </a:r>
            <a:endParaRPr sz="3600" b="1" dirty="0"/>
          </a:p>
        </p:txBody>
      </p:sp>
      <p:sp>
        <p:nvSpPr>
          <p:cNvPr id="294" name="Google Shape;294;p1"/>
          <p:cNvSpPr txBox="1">
            <a:spLocks noGrp="1"/>
          </p:cNvSpPr>
          <p:nvPr>
            <p:ph type="body" idx="1"/>
          </p:nvPr>
        </p:nvSpPr>
        <p:spPr>
          <a:xfrm>
            <a:off x="361950" y="2081358"/>
            <a:ext cx="11468100" cy="419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IN" sz="2200" b="1" dirty="0"/>
              <a:t>GROUP MEMBERS:</a:t>
            </a:r>
            <a:endParaRPr b="1"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dirty="0"/>
              <a:t>Ms  PIYALI MAITI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dirty="0"/>
              <a:t>Ms  MONA JHA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dirty="0"/>
              <a:t>Mr  AVINASH B V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dirty="0" err="1"/>
              <a:t>Mr</a:t>
            </a:r>
            <a:r>
              <a:rPr lang="en-US"/>
              <a:t>  E MURUGAN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dirty="0"/>
              <a:t>Mr  J JEYASURIYA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dirty="0"/>
              <a:t>Mr  M UDHAYA KUMAR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dirty="0"/>
              <a:t>Mr  K YADU VAMSI </a:t>
            </a:r>
            <a:endParaRPr dirty="0"/>
          </a:p>
          <a:p>
            <a:pPr marL="342900" lvl="0" indent="-248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295" name="Google Shape;295;p1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5080" y="2295817"/>
            <a:ext cx="4835659" cy="322251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97" name="Google Shape;297;p1"/>
          <p:cNvSpPr txBox="1"/>
          <p:nvPr/>
        </p:nvSpPr>
        <p:spPr>
          <a:xfrm flipH="1">
            <a:off x="7911290" y="5559216"/>
            <a:ext cx="198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"/>
          <p:cNvSpPr txBox="1"/>
          <p:nvPr/>
        </p:nvSpPr>
        <p:spPr>
          <a:xfrm>
            <a:off x="-2159700" y="2860650"/>
            <a:ext cx="109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90f6d6664_1_3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388" name="Google Shape;388;g2890f6d6664_1_3"/>
          <p:cNvSpPr txBox="1"/>
          <p:nvPr/>
        </p:nvSpPr>
        <p:spPr>
          <a:xfrm>
            <a:off x="1041950" y="208400"/>
            <a:ext cx="8207558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FOR WHOLE DATASET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890f6d6664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541" y="833600"/>
            <a:ext cx="3769895" cy="31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890f6d6664_1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5437" y="833601"/>
            <a:ext cx="3769895" cy="31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890f6d6664_1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5332" y="833600"/>
            <a:ext cx="4306199" cy="31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890f6d6664_1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541" y="3996174"/>
            <a:ext cx="3769895" cy="28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890f6d6664_1_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85436" y="3996172"/>
            <a:ext cx="3769895" cy="28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890f6d6664_1_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5331" y="3996172"/>
            <a:ext cx="4436669" cy="286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401" name="Google Shape;4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800" y="1269300"/>
            <a:ext cx="9491300" cy="54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0"/>
          <p:cNvSpPr txBox="1"/>
          <p:nvPr/>
        </p:nvSpPr>
        <p:spPr>
          <a:xfrm>
            <a:off x="1041950" y="208400"/>
            <a:ext cx="7994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PAIRPLOT FOR WHOLE DATASET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409" name="Google Shape;409;p11"/>
          <p:cNvSpPr txBox="1"/>
          <p:nvPr/>
        </p:nvSpPr>
        <p:spPr>
          <a:xfrm>
            <a:off x="1041950" y="208400"/>
            <a:ext cx="79947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PAIRPLOT FOR WHOLE DATASET</a:t>
            </a:r>
            <a:endParaRPr sz="3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833600"/>
            <a:ext cx="10956757" cy="29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46" y="3769894"/>
            <a:ext cx="12130454" cy="3088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90f6d6664_1_12"/>
          <p:cNvSpPr txBox="1">
            <a:spLocks noGrp="1"/>
          </p:cNvSpPr>
          <p:nvPr>
            <p:ph type="title"/>
          </p:nvPr>
        </p:nvSpPr>
        <p:spPr>
          <a:xfrm>
            <a:off x="2507700" y="418075"/>
            <a:ext cx="84609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COUNTPLOT FOR CLASS COLUMN</a:t>
            </a:r>
            <a:endParaRPr sz="3600" b="1"/>
          </a:p>
        </p:txBody>
      </p:sp>
      <p:sp>
        <p:nvSpPr>
          <p:cNvPr id="418" name="Google Shape;418;g2890f6d6664_1_1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419" name="Google Shape;419;g2890f6d6664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350" y="1648200"/>
            <a:ext cx="9453450" cy="48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90f6d6664_1_23"/>
          <p:cNvSpPr txBox="1">
            <a:spLocks noGrp="1"/>
          </p:cNvSpPr>
          <p:nvPr>
            <p:ph type="title"/>
          </p:nvPr>
        </p:nvSpPr>
        <p:spPr>
          <a:xfrm>
            <a:off x="1213544" y="263171"/>
            <a:ext cx="8836064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COUNT GRAPH FOR WHOLE DATASET</a:t>
            </a:r>
            <a:endParaRPr/>
          </a:p>
        </p:txBody>
      </p:sp>
      <p:sp>
        <p:nvSpPr>
          <p:cNvPr id="426" name="Google Shape;426;g2890f6d6664_1_23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427" name="Google Shape;427;g2890f6d6664_1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031" y="953714"/>
            <a:ext cx="4254744" cy="28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890f6d6664_1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851030"/>
            <a:ext cx="3851030" cy="30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890f6d6664_1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902" y="953714"/>
            <a:ext cx="4038097" cy="28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890f6d6664_1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1031" y="3851031"/>
            <a:ext cx="4254743" cy="30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890f6d6664_1_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05774" y="3851030"/>
            <a:ext cx="4086226" cy="300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890f6d6664_1_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953715"/>
            <a:ext cx="3851030" cy="289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"/>
          <p:cNvSpPr txBox="1">
            <a:spLocks noGrp="1"/>
          </p:cNvSpPr>
          <p:nvPr>
            <p:ph type="title"/>
          </p:nvPr>
        </p:nvSpPr>
        <p:spPr>
          <a:xfrm>
            <a:off x="2630904" y="263171"/>
            <a:ext cx="7418703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BOX PLOT BY CLASS</a:t>
            </a:r>
            <a:endParaRPr/>
          </a:p>
        </p:txBody>
      </p:sp>
      <p:sp>
        <p:nvSpPr>
          <p:cNvPr id="439" name="Google Shape;439;p1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440" name="Google Shape;4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11" y="953715"/>
            <a:ext cx="4177767" cy="308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1278" y="953715"/>
            <a:ext cx="4296865" cy="310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8143" y="953715"/>
            <a:ext cx="3610347" cy="308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" y="4040082"/>
            <a:ext cx="4231279" cy="268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6690" y="4040082"/>
            <a:ext cx="4231279" cy="281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8142" y="4040082"/>
            <a:ext cx="3610347" cy="281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"/>
          <p:cNvSpPr txBox="1">
            <a:spLocks noGrp="1"/>
          </p:cNvSpPr>
          <p:nvPr>
            <p:ph type="title"/>
          </p:nvPr>
        </p:nvSpPr>
        <p:spPr>
          <a:xfrm>
            <a:off x="2630904" y="263171"/>
            <a:ext cx="7418703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DENSITY PLOT</a:t>
            </a:r>
            <a:endParaRPr/>
          </a:p>
        </p:txBody>
      </p:sp>
      <p:pic>
        <p:nvPicPr>
          <p:cNvPr id="452" name="Google Shape;4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3715"/>
            <a:ext cx="4009756" cy="24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4746" y="953715"/>
            <a:ext cx="4491018" cy="24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25851" y="953715"/>
            <a:ext cx="3866149" cy="24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3429000"/>
            <a:ext cx="409474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3682" y="3429000"/>
            <a:ext cx="401217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49913" y="3429001"/>
            <a:ext cx="3681666" cy="3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"/>
          <p:cNvSpPr txBox="1">
            <a:spLocks noGrp="1"/>
          </p:cNvSpPr>
          <p:nvPr>
            <p:ph type="title"/>
          </p:nvPr>
        </p:nvSpPr>
        <p:spPr>
          <a:xfrm>
            <a:off x="2630904" y="263171"/>
            <a:ext cx="7418703" cy="69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600" b="1"/>
              <a:t>PAIRGRID  </a:t>
            </a:r>
            <a:endParaRPr/>
          </a:p>
        </p:txBody>
      </p:sp>
      <p:pic>
        <p:nvPicPr>
          <p:cNvPr id="464" name="Google Shape;4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4" y="953715"/>
            <a:ext cx="11839073" cy="275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759" y="3712394"/>
            <a:ext cx="11726778" cy="314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"/>
          <p:cNvSpPr txBox="1">
            <a:spLocks noGrp="1"/>
          </p:cNvSpPr>
          <p:nvPr>
            <p:ph type="title"/>
          </p:nvPr>
        </p:nvSpPr>
        <p:spPr>
          <a:xfrm>
            <a:off x="1074821" y="483252"/>
            <a:ext cx="9930063" cy="80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Model Building </a:t>
            </a:r>
            <a:endParaRPr/>
          </a:p>
        </p:txBody>
      </p:sp>
      <p:sp>
        <p:nvSpPr>
          <p:cNvPr id="472" name="Google Shape;472;p15"/>
          <p:cNvSpPr txBox="1">
            <a:spLocks noGrp="1"/>
          </p:cNvSpPr>
          <p:nvPr>
            <p:ph type="body" idx="1"/>
          </p:nvPr>
        </p:nvSpPr>
        <p:spPr>
          <a:xfrm>
            <a:off x="1074821" y="1607657"/>
            <a:ext cx="9478880" cy="396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IN" sz="2400"/>
              <a:t>We Fitted Five Machine Learning Models to the data given below: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Logistic Regression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Decision Tree Classifier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Gradient Booster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Random Forest</a:t>
            </a:r>
            <a:endParaRPr/>
          </a:p>
          <a:p>
            <a:pPr marL="5715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2400"/>
              <a:t>Naïve Bayes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1. Logistic Regression</a:t>
            </a:r>
            <a:endParaRPr/>
          </a:p>
        </p:txBody>
      </p:sp>
      <p:sp>
        <p:nvSpPr>
          <p:cNvPr id="478" name="Google Shape;478;p16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in Logistic Regression is 100%</a:t>
            </a:r>
            <a:endParaRPr sz="1800"/>
          </a:p>
        </p:txBody>
      </p:sp>
      <p:sp>
        <p:nvSpPr>
          <p:cNvPr id="479" name="Google Shape;479;p16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pic>
        <p:nvPicPr>
          <p:cNvPr id="480" name="Google Shape;4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670490"/>
            <a:ext cx="8773027" cy="389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"/>
          <p:cNvSpPr txBox="1">
            <a:spLocks noGrp="1"/>
          </p:cNvSpPr>
          <p:nvPr>
            <p:ph type="title"/>
          </p:nvPr>
        </p:nvSpPr>
        <p:spPr>
          <a:xfrm>
            <a:off x="538675" y="1609692"/>
            <a:ext cx="4824186" cy="71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en-IN" sz="3600" b="1"/>
              <a:t>Business objective:</a:t>
            </a:r>
            <a:endParaRPr sz="3600" b="1"/>
          </a:p>
        </p:txBody>
      </p:sp>
      <p:sp>
        <p:nvSpPr>
          <p:cNvPr id="304" name="Google Shape;304;p2"/>
          <p:cNvSpPr txBox="1">
            <a:spLocks noGrp="1"/>
          </p:cNvSpPr>
          <p:nvPr>
            <p:ph type="body" idx="1"/>
          </p:nvPr>
        </p:nvSpPr>
        <p:spPr>
          <a:xfrm>
            <a:off x="538675" y="2830113"/>
            <a:ext cx="6150276" cy="197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80975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IN" sz="1500">
                <a:latin typeface="Calibri"/>
                <a:ea typeface="Calibri"/>
                <a:cs typeface="Calibri"/>
                <a:sym typeface="Calibri"/>
              </a:rPr>
              <a:t>The fundamental goal here is to model the probability that a business goes bankrupt.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80022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predict the likelihood of a company going bankrupt based on the provided features: industrial risk, management risk, financial flexibility, credibility, competitiveness, and operating risk.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80022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Data-driven insights can help identify early warning signs and provide        guidance for strategic decision-making.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056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7386" y="2615200"/>
            <a:ext cx="25717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"/>
          <p:cNvSpPr txBox="1"/>
          <p:nvPr/>
        </p:nvSpPr>
        <p:spPr>
          <a:xfrm>
            <a:off x="4376250" y="2064975"/>
            <a:ext cx="78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2. Decision Tree Classifier</a:t>
            </a:r>
            <a:endParaRPr/>
          </a:p>
        </p:txBody>
      </p:sp>
      <p:sp>
        <p:nvSpPr>
          <p:cNvPr id="486" name="Google Shape;486;p17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in Decision Tree method is 98.38%</a:t>
            </a:r>
            <a:endParaRPr sz="1800"/>
          </a:p>
        </p:txBody>
      </p:sp>
      <p:sp>
        <p:nvSpPr>
          <p:cNvPr id="487" name="Google Shape;487;p1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488" name="Google Shape;4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606985"/>
            <a:ext cx="9799722" cy="374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8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3. Gradient Booster</a:t>
            </a:r>
            <a:endParaRPr/>
          </a:p>
        </p:txBody>
      </p:sp>
      <p:sp>
        <p:nvSpPr>
          <p:cNvPr id="494" name="Google Shape;494;p18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with Gradient Booster is 98.38%</a:t>
            </a:r>
            <a:endParaRPr sz="1800"/>
          </a:p>
        </p:txBody>
      </p:sp>
      <p:sp>
        <p:nvSpPr>
          <p:cNvPr id="495" name="Google Shape;495;p18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pic>
        <p:nvPicPr>
          <p:cNvPr id="496" name="Google Shape;4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507917"/>
            <a:ext cx="8885322" cy="384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4. Random Forest</a:t>
            </a:r>
            <a:endParaRPr/>
          </a:p>
        </p:txBody>
      </p:sp>
      <p:sp>
        <p:nvSpPr>
          <p:cNvPr id="502" name="Google Shape;502;p19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with Random Forest is 100%</a:t>
            </a:r>
            <a:endParaRPr sz="1800"/>
          </a:p>
        </p:txBody>
      </p:sp>
      <p:sp>
        <p:nvSpPr>
          <p:cNvPr id="503" name="Google Shape;503;p19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pic>
        <p:nvPicPr>
          <p:cNvPr id="504" name="Google Shape;5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386283"/>
            <a:ext cx="8532396" cy="397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0"/>
          <p:cNvSpPr txBox="1">
            <a:spLocks noGrp="1"/>
          </p:cNvSpPr>
          <p:nvPr>
            <p:ph type="title"/>
          </p:nvPr>
        </p:nvSpPr>
        <p:spPr>
          <a:xfrm>
            <a:off x="1333499" y="640406"/>
            <a:ext cx="8773027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</a:pPr>
            <a:r>
              <a:rPr lang="en-IN" sz="3600" b="1"/>
              <a:t>5. Naïve Bayes</a:t>
            </a:r>
            <a:endParaRPr/>
          </a:p>
        </p:txBody>
      </p:sp>
      <p:sp>
        <p:nvSpPr>
          <p:cNvPr id="510" name="Google Shape;510;p20"/>
          <p:cNvSpPr txBox="1">
            <a:spLocks noGrp="1"/>
          </p:cNvSpPr>
          <p:nvPr>
            <p:ph type="body" idx="1"/>
          </p:nvPr>
        </p:nvSpPr>
        <p:spPr>
          <a:xfrm>
            <a:off x="1333499" y="1414425"/>
            <a:ext cx="9799722" cy="77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800"/>
              <a:t>The accuracy achieved with Naïve Bayes is 98%</a:t>
            </a:r>
            <a:endParaRPr sz="1800"/>
          </a:p>
        </p:txBody>
      </p:sp>
      <p:sp>
        <p:nvSpPr>
          <p:cNvPr id="511" name="Google Shape;511;p2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pic>
        <p:nvPicPr>
          <p:cNvPr id="512" name="Google Shape;5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499" y="2962462"/>
            <a:ext cx="8773026" cy="325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1"/>
          <p:cNvSpPr txBox="1">
            <a:spLocks noGrp="1"/>
          </p:cNvSpPr>
          <p:nvPr>
            <p:ph type="title"/>
          </p:nvPr>
        </p:nvSpPr>
        <p:spPr>
          <a:xfrm>
            <a:off x="1026695" y="136550"/>
            <a:ext cx="9561094" cy="123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IN" sz="3600" b="1"/>
              <a:t>Create a bar plot for the accuracy of each classifier</a:t>
            </a:r>
            <a:endParaRPr sz="3600" b="1"/>
          </a:p>
        </p:txBody>
      </p:sp>
      <p:sp>
        <p:nvSpPr>
          <p:cNvPr id="518" name="Google Shape;518;p21"/>
          <p:cNvSpPr txBox="1">
            <a:spLocks noGrp="1"/>
          </p:cNvSpPr>
          <p:nvPr>
            <p:ph type="body" idx="1"/>
          </p:nvPr>
        </p:nvSpPr>
        <p:spPr>
          <a:xfrm>
            <a:off x="1026695" y="1371793"/>
            <a:ext cx="10571747" cy="82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IN" sz="2400"/>
              <a:t>Bar plot to show the comparison of accuracies among different classifiers</a:t>
            </a:r>
            <a:r>
              <a:rPr lang="en-IN"/>
              <a:t>.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endParaRPr/>
          </a:p>
        </p:txBody>
      </p:sp>
      <p:sp>
        <p:nvSpPr>
          <p:cNvPr id="519" name="Google Shape;519;p21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520" name="Google Shape;5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694" y="2197769"/>
            <a:ext cx="9561093" cy="466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c9271fd6d_0_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527" name="Google Shape;527;g28c9271fd6d_0_0"/>
          <p:cNvSpPr txBox="1"/>
          <p:nvPr/>
        </p:nvSpPr>
        <p:spPr>
          <a:xfrm>
            <a:off x="0" y="0"/>
            <a:ext cx="424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dk1"/>
                </a:solidFill>
              </a:rPr>
              <a:t>DEPLOYMENT</a:t>
            </a:r>
            <a:endParaRPr sz="3600" b="1">
              <a:solidFill>
                <a:schemeClr val="dk1"/>
              </a:solidFill>
            </a:endParaRPr>
          </a:p>
        </p:txBody>
      </p:sp>
      <p:pic>
        <p:nvPicPr>
          <p:cNvPr id="528" name="Google Shape;528;g28c9271fd6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50" y="891300"/>
            <a:ext cx="10317105" cy="531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c9271fd6d_0_10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pic>
        <p:nvPicPr>
          <p:cNvPr id="535" name="Google Shape;535;g28c9271fd6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199" cy="512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c9271fd6d_0_26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549" name="Google Shape;549;g28c9271fd6d_0_26"/>
          <p:cNvSpPr txBox="1"/>
          <p:nvPr/>
        </p:nvSpPr>
        <p:spPr>
          <a:xfrm>
            <a:off x="59204" y="83127"/>
            <a:ext cx="12021959" cy="750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dk1"/>
                </a:solidFill>
              </a:rPr>
              <a:t>Challenges faced?</a:t>
            </a:r>
          </a:p>
          <a:p>
            <a:endParaRPr lang="en-US" sz="2800" dirty="0"/>
          </a:p>
          <a:p>
            <a:r>
              <a:rPr lang="en-US" sz="2800" dirty="0"/>
              <a:t>1. The variables were Categorical Variables </a:t>
            </a:r>
          </a:p>
          <a:p>
            <a:r>
              <a:rPr lang="en-US" sz="2800" dirty="0"/>
              <a:t>    Solution : Applied  label encoding to convert   categorical data into</a:t>
            </a:r>
          </a:p>
          <a:p>
            <a:r>
              <a:rPr lang="en-US" sz="2800" dirty="0"/>
              <a:t>                     numerical format.</a:t>
            </a:r>
          </a:p>
          <a:p>
            <a:r>
              <a:rPr lang="en-US" sz="2800" dirty="0"/>
              <a:t>2. Evaluation of Metrics, choosing appropriate evaluation metrics </a:t>
            </a:r>
          </a:p>
          <a:p>
            <a:r>
              <a:rPr lang="en-US" sz="2800" dirty="0"/>
              <a:t>    Solution : Utilized methods like precision, recall, F1-score, and ROC</a:t>
            </a:r>
          </a:p>
          <a:p>
            <a:r>
              <a:rPr lang="en-US" sz="2800" dirty="0"/>
              <a:t>                     curve for comprehensive model evaluation.</a:t>
            </a:r>
          </a:p>
          <a:p>
            <a:r>
              <a:rPr lang="en-US" sz="2800" dirty="0"/>
              <a:t>3. Platform Selection for Deployment</a:t>
            </a:r>
          </a:p>
          <a:p>
            <a:r>
              <a:rPr lang="en-US" sz="2800" dirty="0"/>
              <a:t>    Solution : Deployed the model on </a:t>
            </a:r>
            <a:r>
              <a:rPr lang="en-US" sz="2800" dirty="0" err="1"/>
              <a:t>Streamlit</a:t>
            </a:r>
            <a:r>
              <a:rPr lang="en-US" sz="2800" dirty="0"/>
              <a:t> Sharing for easy and free</a:t>
            </a:r>
          </a:p>
          <a:p>
            <a:r>
              <a:rPr lang="en-US" sz="2800" dirty="0"/>
              <a:t>                     hosting.</a:t>
            </a:r>
          </a:p>
          <a:p>
            <a:br>
              <a:rPr lang="en-US" sz="2800" dirty="0"/>
            </a:br>
            <a:endParaRPr lang="en-US" sz="2800" dirty="0"/>
          </a:p>
          <a:p>
            <a:br>
              <a:rPr lang="en-US" sz="2800" dirty="0"/>
            </a:br>
            <a:endParaRPr lang="en-US" sz="2800" dirty="0"/>
          </a:p>
          <a:p>
            <a:br>
              <a:rPr lang="en-US" sz="2800" dirty="0"/>
            </a:br>
            <a:endParaRPr sz="2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c9271fd6d_0_3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557" name="Google Shape;557;g28c9271fd6d_0_37"/>
          <p:cNvSpPr txBox="1"/>
          <p:nvPr/>
        </p:nvSpPr>
        <p:spPr>
          <a:xfrm>
            <a:off x="2394400" y="2956750"/>
            <a:ext cx="72714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>
                <a:solidFill>
                  <a:srgbClr val="3F3F3F"/>
                </a:solidFill>
              </a:rPr>
              <a:t>THANK YOU</a:t>
            </a:r>
            <a:endParaRPr sz="3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 txBox="1">
            <a:spLocks noGrp="1"/>
          </p:cNvSpPr>
          <p:nvPr>
            <p:ph type="title"/>
          </p:nvPr>
        </p:nvSpPr>
        <p:spPr>
          <a:xfrm>
            <a:off x="497606" y="899238"/>
            <a:ext cx="880268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IN" sz="3600" b="1"/>
              <a:t>PROJECT ARCHITECTURE</a:t>
            </a:r>
            <a:br>
              <a:rPr lang="en-IN" sz="3600" b="1"/>
            </a:br>
            <a:r>
              <a:rPr lang="en-IN" sz="3600" b="1"/>
              <a:t>     &amp; PROJECT  FLOW:</a:t>
            </a:r>
            <a:endParaRPr sz="3600" b="1"/>
          </a:p>
        </p:txBody>
      </p:sp>
      <p:sp>
        <p:nvSpPr>
          <p:cNvPr id="313" name="Google Shape;313;p3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3"/>
          <p:cNvGrpSpPr/>
          <p:nvPr/>
        </p:nvGrpSpPr>
        <p:grpSpPr>
          <a:xfrm>
            <a:off x="751126" y="1572550"/>
            <a:ext cx="9933545" cy="4957674"/>
            <a:chOff x="-54631" y="-46473"/>
            <a:chExt cx="9223347" cy="4957674"/>
          </a:xfrm>
        </p:grpSpPr>
        <p:sp>
          <p:nvSpPr>
            <p:cNvPr id="315" name="Google Shape;315;p3"/>
            <p:cNvSpPr/>
            <p:nvPr/>
          </p:nvSpPr>
          <p:spPr>
            <a:xfrm rot="-474801">
              <a:off x="575238" y="511325"/>
              <a:ext cx="8368845" cy="384207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6227" y="15000"/>
                  </a:quadBezTo>
                  <a:lnTo>
                    <a:pt x="105451" y="0"/>
                  </a:lnTo>
                  <a:lnTo>
                    <a:pt x="120000" y="24000"/>
                  </a:lnTo>
                  <a:lnTo>
                    <a:pt x="108555" y="60000"/>
                  </a:lnTo>
                  <a:lnTo>
                    <a:pt x="107779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gradFill>
              <a:gsLst>
                <a:gs pos="0">
                  <a:srgbClr val="FEFEFE"/>
                </a:gs>
                <a:gs pos="100000">
                  <a:srgbClr val="D79A8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553850" y="3774581"/>
              <a:ext cx="199270" cy="199270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0" y="3688102"/>
              <a:ext cx="1537937" cy="116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 txBox="1"/>
            <p:nvPr/>
          </p:nvSpPr>
          <p:spPr>
            <a:xfrm>
              <a:off x="-54631" y="3688101"/>
              <a:ext cx="1537937" cy="116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57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understanding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2289634" y="3086010"/>
              <a:ext cx="321994" cy="302313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01688" y="2961138"/>
              <a:ext cx="2445351" cy="354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 txBox="1"/>
            <p:nvPr/>
          </p:nvSpPr>
          <p:spPr>
            <a:xfrm>
              <a:off x="-6231" y="2887635"/>
              <a:ext cx="2445351" cy="354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25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entury Gothic"/>
                <a:buNone/>
              </a:pPr>
              <a:r>
                <a:rPr lang="en-IN" sz="12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Preprocessing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283313" y="2394523"/>
              <a:ext cx="415869" cy="415869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71611" y="2319334"/>
              <a:ext cx="2970507" cy="564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 txBox="1"/>
            <p:nvPr/>
          </p:nvSpPr>
          <p:spPr>
            <a:xfrm>
              <a:off x="714338" y="2098235"/>
              <a:ext cx="2970507" cy="564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035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Exploratory Data Analysis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(EDA)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960297" y="1197786"/>
              <a:ext cx="537164" cy="537164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608864" y="1342960"/>
              <a:ext cx="2960190" cy="46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 txBox="1"/>
            <p:nvPr/>
          </p:nvSpPr>
          <p:spPr>
            <a:xfrm>
              <a:off x="2024732" y="1415536"/>
              <a:ext cx="2960190" cy="46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462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Building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7550855" y="681022"/>
              <a:ext cx="684451" cy="684451"/>
            </a:xfrm>
            <a:prstGeom prst="ellipse">
              <a:avLst/>
            </a:prstGeom>
            <a:gradFill>
              <a:gsLst>
                <a:gs pos="0">
                  <a:srgbClr val="EC8150"/>
                </a:gs>
                <a:gs pos="100000">
                  <a:srgbClr val="BA4E0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392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375189" y="821989"/>
              <a:ext cx="3830102" cy="510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 txBox="1"/>
            <p:nvPr/>
          </p:nvSpPr>
          <p:spPr>
            <a:xfrm>
              <a:off x="3194056" y="826861"/>
              <a:ext cx="3830102" cy="510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2675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None/>
              </a:pPr>
              <a:r>
                <a:rPr lang="en-IN" sz="11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Evaluation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"/>
          <p:cNvSpPr txBox="1"/>
          <p:nvPr/>
        </p:nvSpPr>
        <p:spPr>
          <a:xfrm>
            <a:off x="6920139" y="1922919"/>
            <a:ext cx="19335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374821" y="3429000"/>
            <a:ext cx="415869" cy="415869"/>
          </a:xfrm>
          <a:prstGeom prst="ellipse">
            <a:avLst/>
          </a:prstGeom>
          <a:gradFill>
            <a:gsLst>
              <a:gs pos="0">
                <a:srgbClr val="EC8150"/>
              </a:gs>
              <a:gs pos="100000">
                <a:srgbClr val="BA4E0C"/>
              </a:gs>
            </a:gsLst>
            <a:lin ang="5400000" scaled="0"/>
          </a:gradFill>
          <a:ln>
            <a:noFill/>
          </a:ln>
          <a:effectLst>
            <a:outerShdw blurRad="38100" dist="25400" dir="5400000" rotWithShape="0">
              <a:srgbClr val="000000">
                <a:alpha val="4392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"/>
          <p:cNvSpPr txBox="1">
            <a:spLocks noGrp="1"/>
          </p:cNvSpPr>
          <p:nvPr>
            <p:ph type="title"/>
          </p:nvPr>
        </p:nvSpPr>
        <p:spPr>
          <a:xfrm>
            <a:off x="843000" y="588475"/>
            <a:ext cx="495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IN" sz="3600" b="1">
                <a:solidFill>
                  <a:schemeClr val="dk1"/>
                </a:solidFill>
              </a:rPr>
              <a:t>DATA SET DETAILS:</a:t>
            </a:r>
            <a:endParaRPr sz="3600" b="1">
              <a:solidFill>
                <a:schemeClr val="dk1"/>
              </a:solidFill>
            </a:endParaRPr>
          </a:p>
        </p:txBody>
      </p:sp>
      <p:sp>
        <p:nvSpPr>
          <p:cNvPr id="338" name="Google Shape;338;p4"/>
          <p:cNvSpPr txBox="1">
            <a:spLocks noGrp="1"/>
          </p:cNvSpPr>
          <p:nvPr>
            <p:ph type="body" idx="1"/>
          </p:nvPr>
        </p:nvSpPr>
        <p:spPr>
          <a:xfrm>
            <a:off x="748308" y="2148767"/>
            <a:ext cx="10593388" cy="441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INDUSTRIAL RISK</a:t>
            </a:r>
            <a:r>
              <a:rPr lang="en-IN" sz="2000">
                <a:solidFill>
                  <a:schemeClr val="dk1"/>
                </a:solidFill>
              </a:rPr>
              <a:t> -   0=Low Risk, 0.5=Medium Risk, 1= High Risk.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MANAGEMENT RISK</a:t>
            </a:r>
            <a:r>
              <a:rPr lang="en-IN" sz="2000">
                <a:solidFill>
                  <a:schemeClr val="dk1"/>
                </a:solidFill>
              </a:rPr>
              <a:t> - 0=Low Risk, 0.5=Medium Risk, 1= High Risk.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FINANCIAL FLEXIBILITY</a:t>
            </a:r>
            <a:r>
              <a:rPr lang="en-IN" sz="2000" b="1" i="1" u="sng">
                <a:solidFill>
                  <a:schemeClr val="dk1"/>
                </a:solidFill>
              </a:rPr>
              <a:t> </a:t>
            </a:r>
            <a:r>
              <a:rPr lang="en-IN" sz="2000">
                <a:solidFill>
                  <a:schemeClr val="dk1"/>
                </a:solidFill>
              </a:rPr>
              <a:t>- 0=Low Flexibility, 0.5=Medium Flexibility, 1= High Flexibility.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CREDIBILITY</a:t>
            </a:r>
            <a:r>
              <a:rPr lang="en-IN" sz="2000" b="1" i="1" u="sng">
                <a:solidFill>
                  <a:schemeClr val="dk1"/>
                </a:solidFill>
              </a:rPr>
              <a:t> </a:t>
            </a:r>
            <a:r>
              <a:rPr lang="en-IN" sz="2000">
                <a:solidFill>
                  <a:schemeClr val="dk1"/>
                </a:solidFill>
              </a:rPr>
              <a:t>- 0=Low Credibility, 0.5=Medium Credibility, 1= High Credibility.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COMPETITIVENESS</a:t>
            </a:r>
            <a:r>
              <a:rPr lang="en-IN" sz="2000">
                <a:solidFill>
                  <a:schemeClr val="dk1"/>
                </a:solidFill>
              </a:rPr>
              <a:t> - 0=Low Competitiveness, 0.5=Medium Competitiveness,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>
                <a:solidFill>
                  <a:schemeClr val="dk1"/>
                </a:solidFill>
              </a:rPr>
              <a:t>1= High Competitiveness.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OPERATING RISK</a:t>
            </a:r>
            <a:r>
              <a:rPr lang="en-IN" sz="2000">
                <a:solidFill>
                  <a:schemeClr val="dk1"/>
                </a:solidFill>
              </a:rPr>
              <a:t> - 0=Low Risk, 0.5=Medium Risk, 1= High Risk</a:t>
            </a:r>
            <a:r>
              <a:rPr lang="en-IN" sz="330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13716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IN" sz="2000" b="1">
                <a:solidFill>
                  <a:schemeClr val="dk1"/>
                </a:solidFill>
              </a:rPr>
              <a:t>CLASS – </a:t>
            </a:r>
            <a:r>
              <a:rPr lang="en-IN" sz="2000">
                <a:solidFill>
                  <a:schemeClr val="dk1"/>
                </a:solidFill>
              </a:rPr>
              <a:t>Bankruptcy, Non-bankruptcy (Target Variable)</a:t>
            </a:r>
            <a:endParaRPr>
              <a:solidFill>
                <a:schemeClr val="dk1"/>
              </a:solidFill>
            </a:endParaRPr>
          </a:p>
          <a:p>
            <a:pPr marL="304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4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"/>
          <p:cNvSpPr txBox="1"/>
          <p:nvPr/>
        </p:nvSpPr>
        <p:spPr>
          <a:xfrm>
            <a:off x="921392" y="1452479"/>
            <a:ext cx="97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I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dataset contains 7 columns and 250 rows</a:t>
            </a:r>
            <a:r>
              <a:rPr lang="en-I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"/>
          <p:cNvSpPr txBox="1">
            <a:spLocks noGrp="1"/>
          </p:cNvSpPr>
          <p:nvPr>
            <p:ph type="title"/>
          </p:nvPr>
        </p:nvSpPr>
        <p:spPr>
          <a:xfrm>
            <a:off x="1001260" y="583060"/>
            <a:ext cx="9404700" cy="71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IN" sz="3600" b="1"/>
              <a:t>Data Set with top 5 rows:</a:t>
            </a:r>
            <a:endParaRPr sz="3600" b="1"/>
          </a:p>
        </p:txBody>
      </p:sp>
      <p:sp>
        <p:nvSpPr>
          <p:cNvPr id="346" name="Google Shape;346;p5"/>
          <p:cNvSpPr txBox="1">
            <a:spLocks noGrp="1"/>
          </p:cNvSpPr>
          <p:nvPr>
            <p:ph type="body" idx="1"/>
          </p:nvPr>
        </p:nvSpPr>
        <p:spPr>
          <a:xfrm>
            <a:off x="3683861" y="2557735"/>
            <a:ext cx="4039498" cy="120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375" y="2121800"/>
            <a:ext cx="9404699" cy="34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"/>
          <p:cNvSpPr txBox="1">
            <a:spLocks noGrp="1"/>
          </p:cNvSpPr>
          <p:nvPr>
            <p:ph type="title"/>
          </p:nvPr>
        </p:nvSpPr>
        <p:spPr>
          <a:xfrm>
            <a:off x="646111" y="428005"/>
            <a:ext cx="9404723" cy="117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IN" sz="3600" b="1"/>
              <a:t>EXPLORATORY DATA ANALYSIS</a:t>
            </a:r>
            <a:endParaRPr sz="3600" b="1"/>
          </a:p>
        </p:txBody>
      </p:sp>
      <p:sp>
        <p:nvSpPr>
          <p:cNvPr id="354" name="Google Shape;354;p8"/>
          <p:cNvSpPr txBox="1">
            <a:spLocks noGrp="1"/>
          </p:cNvSpPr>
          <p:nvPr>
            <p:ph type="body" idx="1"/>
          </p:nvPr>
        </p:nvSpPr>
        <p:spPr>
          <a:xfrm>
            <a:off x="646099" y="1225600"/>
            <a:ext cx="9603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n-IN" sz="2400" b="1">
                <a:latin typeface="Arial"/>
                <a:ea typeface="Arial"/>
                <a:cs typeface="Arial"/>
                <a:sym typeface="Arial"/>
              </a:rPr>
              <a:t>Insight of different statistical distribution of features and label:</a:t>
            </a:r>
            <a:endParaRPr sz="2400"/>
          </a:p>
        </p:txBody>
      </p:sp>
      <p:sp>
        <p:nvSpPr>
          <p:cNvPr id="355" name="Google Shape;355;p8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600" y="2237046"/>
            <a:ext cx="8946550" cy="347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"/>
          <p:cNvSpPr txBox="1">
            <a:spLocks noGrp="1"/>
          </p:cNvSpPr>
          <p:nvPr>
            <p:ph type="title"/>
          </p:nvPr>
        </p:nvSpPr>
        <p:spPr>
          <a:xfrm>
            <a:off x="691978" y="249919"/>
            <a:ext cx="10860745" cy="81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sz="3600" b="1"/>
              <a:t>EXPLORATORY DATA ANALYSIS  (EDA)</a:t>
            </a:r>
            <a:endParaRPr sz="3600" b="1"/>
          </a:p>
        </p:txBody>
      </p:sp>
      <p:sp>
        <p:nvSpPr>
          <p:cNvPr id="362" name="Google Shape;362;p6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57732" y="2126744"/>
            <a:ext cx="1995000" cy="19938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4" name="Google Shape;364;p6"/>
          <p:cNvSpPr txBox="1"/>
          <p:nvPr/>
        </p:nvSpPr>
        <p:spPr>
          <a:xfrm>
            <a:off x="359925" y="1591350"/>
            <a:ext cx="81651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6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Exploratory Data Analysis (EDA) is </a:t>
            </a:r>
            <a:r>
              <a:rPr lang="en-IN" sz="2600" b="0" i="0" u="none" strike="noStrike" cap="non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an approach that is used to analyze the data and discover patterns, or check assumptions in data with the help of statistical summaries and graphical representations</a:t>
            </a:r>
            <a:r>
              <a:rPr lang="en-IN" sz="26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IN" sz="2600" b="0" i="0" u="none" strike="noStrike" cap="none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can also help determine if the statistical techniques you are considering for data analysis are appropriate.</a:t>
            </a:r>
            <a:endParaRPr sz="2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870743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IN" sz="3600" b="1"/>
              <a:t>EXPLORATORY DATA ANALYSIS:</a:t>
            </a:r>
            <a:endParaRPr sz="3600" b="1"/>
          </a:p>
        </p:txBody>
      </p:sp>
      <p:sp>
        <p:nvSpPr>
          <p:cNvPr id="370" name="Google Shape;370;p7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"/>
          <p:cNvSpPr txBox="1">
            <a:spLocks noGrp="1"/>
          </p:cNvSpPr>
          <p:nvPr>
            <p:ph type="body" idx="1"/>
          </p:nvPr>
        </p:nvSpPr>
        <p:spPr>
          <a:xfrm>
            <a:off x="526559" y="1220405"/>
            <a:ext cx="8946541" cy="49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IN" b="1">
                <a:latin typeface="Times New Roman"/>
                <a:ea typeface="Times New Roman"/>
                <a:cs typeface="Times New Roman"/>
                <a:sym typeface="Times New Roman"/>
              </a:rPr>
              <a:t>Checking Data types and Null values: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00" y="1859300"/>
            <a:ext cx="9719057" cy="38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"/>
          <p:cNvSpPr txBox="1">
            <a:spLocks noGrp="1"/>
          </p:cNvSpPr>
          <p:nvPr>
            <p:ph type="title"/>
          </p:nvPr>
        </p:nvSpPr>
        <p:spPr>
          <a:xfrm>
            <a:off x="529996" y="20215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IN" sz="3600" b="1"/>
              <a:t>CORRELATION HEATMAP</a:t>
            </a:r>
            <a:endParaRPr sz="3600" b="1"/>
          </a:p>
        </p:txBody>
      </p:sp>
      <p:sp>
        <p:nvSpPr>
          <p:cNvPr id="378" name="Google Shape;378;p9"/>
          <p:cNvSpPr txBox="1">
            <a:spLocks noGrp="1"/>
          </p:cNvSpPr>
          <p:nvPr>
            <p:ph type="sldNum" idx="12"/>
          </p:nvPr>
        </p:nvSpPr>
        <p:spPr>
          <a:xfrm>
            <a:off x="5536305" y="6356350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9"/>
          <p:cNvSpPr txBox="1"/>
          <p:nvPr/>
        </p:nvSpPr>
        <p:spPr>
          <a:xfrm>
            <a:off x="616058" y="740250"/>
            <a:ext cx="799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between features and label: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"/>
          <p:cNvSpPr txBox="1">
            <a:spLocks noGrp="1"/>
          </p:cNvSpPr>
          <p:nvPr>
            <p:ph type="body" idx="1"/>
          </p:nvPr>
        </p:nvSpPr>
        <p:spPr>
          <a:xfrm>
            <a:off x="4034118" y="2052918"/>
            <a:ext cx="3872753" cy="162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81" name="Google Shape;3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7950" y="1193525"/>
            <a:ext cx="6389376" cy="539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615</Words>
  <Application>Microsoft Office PowerPoint</Application>
  <PresentationFormat>Widescreen</PresentationFormat>
  <Paragraphs>122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Noto Sans Symbols</vt:lpstr>
      <vt:lpstr>Times New Roman</vt:lpstr>
      <vt:lpstr>Monoline</vt:lpstr>
      <vt:lpstr>BANKRUPTCY PREVENTION  GROUP NO : 4</vt:lpstr>
      <vt:lpstr>Business objective:</vt:lpstr>
      <vt:lpstr>PROJECT ARCHITECTURE      &amp; PROJECT  FLOW:</vt:lpstr>
      <vt:lpstr>DATA SET DETAILS:</vt:lpstr>
      <vt:lpstr>Data Set with top 5 rows:</vt:lpstr>
      <vt:lpstr>EXPLORATORY DATA ANALYSIS</vt:lpstr>
      <vt:lpstr>EXPLORATORY DATA ANALYSIS  (EDA)</vt:lpstr>
      <vt:lpstr>EXPLORATORY DATA ANALYSIS:</vt:lpstr>
      <vt:lpstr>CORRELATION HEATMAP</vt:lpstr>
      <vt:lpstr>PowerPoint Presentation</vt:lpstr>
      <vt:lpstr>PowerPoint Presentation</vt:lpstr>
      <vt:lpstr>PowerPoint Presentation</vt:lpstr>
      <vt:lpstr>COUNTPLOT FOR CLASS COLUMN</vt:lpstr>
      <vt:lpstr>COUNT GRAPH FOR WHOLE DATASET</vt:lpstr>
      <vt:lpstr>BOX PLOT BY CLASS</vt:lpstr>
      <vt:lpstr>DENSITY PLOT</vt:lpstr>
      <vt:lpstr>PAIRGRID  </vt:lpstr>
      <vt:lpstr>Model Building </vt:lpstr>
      <vt:lpstr>1. Logistic Regression</vt:lpstr>
      <vt:lpstr>2. Decision Tree Classifier</vt:lpstr>
      <vt:lpstr>3. Gradient Booster</vt:lpstr>
      <vt:lpstr>4. Random Forest</vt:lpstr>
      <vt:lpstr>5. Naïve Bayes</vt:lpstr>
      <vt:lpstr>Create a bar plot for the accuracy of each classifier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PREVENTION  GROUP NO : 2</dc:title>
  <dc:creator>HP</dc:creator>
  <cp:lastModifiedBy>yadu vamsi kanthuri</cp:lastModifiedBy>
  <cp:revision>4</cp:revision>
  <dcterms:modified xsi:type="dcterms:W3CDTF">2023-12-03T05:47:26Z</dcterms:modified>
</cp:coreProperties>
</file>